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webp" ContentType="image/webp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embeddedFontLst>
    <p:embeddedFont>
      <p:font typeface="MiSans" charset="-122" pitchFamily="34"/>
      <p:regular r:id="rId1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webp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st.depositphotos.com/d264cb71d3a505170536c99db7142756dc1a1c6c.jpg">    </p:cNvPr>
          <p:cNvPicPr>
            <a:picLocks noChangeAspect="1"/>
          </p:cNvPicPr>
          <p:nvPr/>
        </p:nvPicPr>
        <p:blipFill>
          <a:blip r:embed="rId1"/>
          <a:srcRect l="0" r="0" t="7813" b="7813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3A4F41">
                  <a:alpha val="90000"/>
                </a:srgbClr>
              </a:gs>
              <a:gs pos="50000">
                <a:srgbClr val="3A4F41">
                  <a:alpha val="75000"/>
                </a:srgbClr>
              </a:gs>
              <a:gs pos="100000">
                <a:srgbClr val="3A4F41">
                  <a:alpha val="6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1457325"/>
            <a:ext cx="2362200" cy="381000"/>
          </a:xfrm>
          <a:custGeom>
            <a:avLst/>
            <a:gdLst/>
            <a:ahLst/>
            <a:cxnLst/>
            <a:rect l="l" t="t" r="r" b="b"/>
            <a:pathLst>
              <a:path w="2362200" h="381000">
                <a:moveTo>
                  <a:pt x="0" y="0"/>
                </a:moveTo>
                <a:lnTo>
                  <a:pt x="2362200" y="0"/>
                </a:lnTo>
                <a:lnTo>
                  <a:pt x="23622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5" name="Text 2"/>
          <p:cNvSpPr/>
          <p:nvPr/>
        </p:nvSpPr>
        <p:spPr>
          <a:xfrm>
            <a:off x="381000" y="1457325"/>
            <a:ext cx="2438400" cy="381000"/>
          </a:xfrm>
          <a:prstGeom prst="rect">
            <a:avLst/>
          </a:prstGeom>
          <a:noFill/>
          <a:ln/>
        </p:spPr>
        <p:txBody>
          <a:bodyPr wrap="square" lIns="228600" tIns="76200" rIns="228600" bIns="76200" rtlCol="0" anchor="ctr"/>
          <a:lstStyle/>
          <a:p>
            <a:pPr>
              <a:lnSpc>
                <a:spcPct val="130000"/>
              </a:lnSpc>
            </a:pPr>
            <a:r>
              <a:rPr lang="en-US" sz="1200" b="1" spc="60" kern="0" dirty="0">
                <a:solidFill>
                  <a:srgbClr val="F8F6F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2025-2026 учебный год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2066925"/>
            <a:ext cx="765810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8F6F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Прием детей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8F6F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 первый класс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81000" y="4010025"/>
            <a:ext cx="74295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F8F6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Полное руководство для родителей: нормативные документы, правила приема и подача заявления через госуслуги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416719" y="5172075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47625" y="0"/>
                </a:moveTo>
                <a:cubicBezTo>
                  <a:pt x="54211" y="0"/>
                  <a:pt x="59531" y="5321"/>
                  <a:pt x="59531" y="11906"/>
                </a:cubicBezTo>
                <a:lnTo>
                  <a:pt x="59531" y="23812"/>
                </a:lnTo>
                <a:lnTo>
                  <a:pt x="107156" y="23812"/>
                </a:lnTo>
                <a:lnTo>
                  <a:pt x="107156" y="11906"/>
                </a:lnTo>
                <a:cubicBezTo>
                  <a:pt x="107156" y="5321"/>
                  <a:pt x="112477" y="0"/>
                  <a:pt x="119063" y="0"/>
                </a:cubicBezTo>
                <a:cubicBezTo>
                  <a:pt x="125648" y="0"/>
                  <a:pt x="130969" y="5321"/>
                  <a:pt x="130969" y="11906"/>
                </a:cubicBezTo>
                <a:lnTo>
                  <a:pt x="130969" y="23812"/>
                </a:lnTo>
                <a:lnTo>
                  <a:pt x="142875" y="23812"/>
                </a:lnTo>
                <a:cubicBezTo>
                  <a:pt x="156009" y="23812"/>
                  <a:pt x="166688" y="34491"/>
                  <a:pt x="166688" y="47625"/>
                </a:cubicBezTo>
                <a:lnTo>
                  <a:pt x="166688" y="154781"/>
                </a:lnTo>
                <a:cubicBezTo>
                  <a:pt x="166688" y="167915"/>
                  <a:pt x="156009" y="178594"/>
                  <a:pt x="142875" y="178594"/>
                </a:cubicBezTo>
                <a:lnTo>
                  <a:pt x="23812" y="178594"/>
                </a:lnTo>
                <a:cubicBezTo>
                  <a:pt x="10678" y="178594"/>
                  <a:pt x="0" y="167915"/>
                  <a:pt x="0" y="154781"/>
                </a:cubicBezTo>
                <a:lnTo>
                  <a:pt x="0" y="47625"/>
                </a:lnTo>
                <a:cubicBezTo>
                  <a:pt x="0" y="34491"/>
                  <a:pt x="10678" y="23812"/>
                  <a:pt x="23812" y="23812"/>
                </a:cubicBezTo>
                <a:lnTo>
                  <a:pt x="35719" y="23812"/>
                </a:lnTo>
                <a:lnTo>
                  <a:pt x="35719" y="11906"/>
                </a:lnTo>
                <a:cubicBezTo>
                  <a:pt x="35719" y="5321"/>
                  <a:pt x="41039" y="0"/>
                  <a:pt x="47625" y="0"/>
                </a:cubicBezTo>
                <a:close/>
                <a:moveTo>
                  <a:pt x="23812" y="89297"/>
                </a:moveTo>
                <a:lnTo>
                  <a:pt x="23812" y="101203"/>
                </a:lnTo>
                <a:cubicBezTo>
                  <a:pt x="23812" y="104477"/>
                  <a:pt x="26491" y="107156"/>
                  <a:pt x="29766" y="107156"/>
                </a:cubicBezTo>
                <a:lnTo>
                  <a:pt x="41672" y="107156"/>
                </a:lnTo>
                <a:cubicBezTo>
                  <a:pt x="44946" y="107156"/>
                  <a:pt x="47625" y="104477"/>
                  <a:pt x="47625" y="101203"/>
                </a:cubicBezTo>
                <a:lnTo>
                  <a:pt x="47625" y="89297"/>
                </a:lnTo>
                <a:cubicBezTo>
                  <a:pt x="47625" y="86023"/>
                  <a:pt x="44946" y="83344"/>
                  <a:pt x="41672" y="83344"/>
                </a:cubicBezTo>
                <a:lnTo>
                  <a:pt x="29766" y="83344"/>
                </a:lnTo>
                <a:cubicBezTo>
                  <a:pt x="26491" y="83344"/>
                  <a:pt x="23812" y="86023"/>
                  <a:pt x="23812" y="89297"/>
                </a:cubicBezTo>
                <a:close/>
                <a:moveTo>
                  <a:pt x="71438" y="89297"/>
                </a:moveTo>
                <a:lnTo>
                  <a:pt x="71438" y="101203"/>
                </a:lnTo>
                <a:cubicBezTo>
                  <a:pt x="71438" y="104477"/>
                  <a:pt x="74116" y="107156"/>
                  <a:pt x="77391" y="107156"/>
                </a:cubicBezTo>
                <a:lnTo>
                  <a:pt x="89297" y="107156"/>
                </a:lnTo>
                <a:cubicBezTo>
                  <a:pt x="92571" y="107156"/>
                  <a:pt x="95250" y="104477"/>
                  <a:pt x="95250" y="101203"/>
                </a:cubicBezTo>
                <a:lnTo>
                  <a:pt x="95250" y="89297"/>
                </a:lnTo>
                <a:cubicBezTo>
                  <a:pt x="95250" y="86023"/>
                  <a:pt x="92571" y="83344"/>
                  <a:pt x="89297" y="83344"/>
                </a:cubicBezTo>
                <a:lnTo>
                  <a:pt x="77391" y="83344"/>
                </a:lnTo>
                <a:cubicBezTo>
                  <a:pt x="74116" y="83344"/>
                  <a:pt x="71438" y="86023"/>
                  <a:pt x="71438" y="89297"/>
                </a:cubicBezTo>
                <a:close/>
                <a:moveTo>
                  <a:pt x="125016" y="83344"/>
                </a:moveTo>
                <a:cubicBezTo>
                  <a:pt x="121741" y="83344"/>
                  <a:pt x="119063" y="86023"/>
                  <a:pt x="119063" y="89297"/>
                </a:cubicBezTo>
                <a:lnTo>
                  <a:pt x="119063" y="101203"/>
                </a:lnTo>
                <a:cubicBezTo>
                  <a:pt x="119063" y="104477"/>
                  <a:pt x="121741" y="107156"/>
                  <a:pt x="125016" y="107156"/>
                </a:cubicBezTo>
                <a:lnTo>
                  <a:pt x="136922" y="107156"/>
                </a:lnTo>
                <a:cubicBezTo>
                  <a:pt x="140196" y="107156"/>
                  <a:pt x="142875" y="104477"/>
                  <a:pt x="142875" y="101203"/>
                </a:cubicBezTo>
                <a:lnTo>
                  <a:pt x="142875" y="89297"/>
                </a:lnTo>
                <a:cubicBezTo>
                  <a:pt x="142875" y="86023"/>
                  <a:pt x="140196" y="83344"/>
                  <a:pt x="136922" y="83344"/>
                </a:cubicBezTo>
                <a:lnTo>
                  <a:pt x="125016" y="83344"/>
                </a:lnTo>
                <a:close/>
                <a:moveTo>
                  <a:pt x="23812" y="136922"/>
                </a:moveTo>
                <a:lnTo>
                  <a:pt x="23812" y="148828"/>
                </a:lnTo>
                <a:cubicBezTo>
                  <a:pt x="23812" y="152102"/>
                  <a:pt x="26491" y="154781"/>
                  <a:pt x="29766" y="154781"/>
                </a:cubicBezTo>
                <a:lnTo>
                  <a:pt x="41672" y="154781"/>
                </a:lnTo>
                <a:cubicBezTo>
                  <a:pt x="44946" y="154781"/>
                  <a:pt x="47625" y="152102"/>
                  <a:pt x="47625" y="148828"/>
                </a:cubicBezTo>
                <a:lnTo>
                  <a:pt x="47625" y="136922"/>
                </a:lnTo>
                <a:cubicBezTo>
                  <a:pt x="47625" y="133648"/>
                  <a:pt x="44946" y="130969"/>
                  <a:pt x="41672" y="130969"/>
                </a:cubicBezTo>
                <a:lnTo>
                  <a:pt x="29766" y="130969"/>
                </a:lnTo>
                <a:cubicBezTo>
                  <a:pt x="26491" y="130969"/>
                  <a:pt x="23812" y="133648"/>
                  <a:pt x="23812" y="136922"/>
                </a:cubicBezTo>
                <a:close/>
                <a:moveTo>
                  <a:pt x="77391" y="130969"/>
                </a:moveTo>
                <a:cubicBezTo>
                  <a:pt x="74116" y="130969"/>
                  <a:pt x="71438" y="133648"/>
                  <a:pt x="71438" y="136922"/>
                </a:cubicBezTo>
                <a:lnTo>
                  <a:pt x="71438" y="148828"/>
                </a:lnTo>
                <a:cubicBezTo>
                  <a:pt x="71438" y="152102"/>
                  <a:pt x="74116" y="154781"/>
                  <a:pt x="77391" y="154781"/>
                </a:cubicBezTo>
                <a:lnTo>
                  <a:pt x="89297" y="154781"/>
                </a:lnTo>
                <a:cubicBezTo>
                  <a:pt x="92571" y="154781"/>
                  <a:pt x="95250" y="152102"/>
                  <a:pt x="95250" y="148828"/>
                </a:cubicBezTo>
                <a:lnTo>
                  <a:pt x="95250" y="136922"/>
                </a:lnTo>
                <a:cubicBezTo>
                  <a:pt x="95250" y="133648"/>
                  <a:pt x="92571" y="130969"/>
                  <a:pt x="89297" y="130969"/>
                </a:cubicBezTo>
                <a:lnTo>
                  <a:pt x="77391" y="130969"/>
                </a:lnTo>
                <a:close/>
                <a:moveTo>
                  <a:pt x="119063" y="136922"/>
                </a:moveTo>
                <a:lnTo>
                  <a:pt x="119063" y="148828"/>
                </a:lnTo>
                <a:cubicBezTo>
                  <a:pt x="119063" y="152102"/>
                  <a:pt x="121741" y="154781"/>
                  <a:pt x="125016" y="154781"/>
                </a:cubicBezTo>
                <a:lnTo>
                  <a:pt x="136922" y="154781"/>
                </a:lnTo>
                <a:cubicBezTo>
                  <a:pt x="140196" y="154781"/>
                  <a:pt x="142875" y="152102"/>
                  <a:pt x="142875" y="148828"/>
                </a:cubicBezTo>
                <a:lnTo>
                  <a:pt x="142875" y="136922"/>
                </a:lnTo>
                <a:cubicBezTo>
                  <a:pt x="142875" y="133648"/>
                  <a:pt x="140196" y="130969"/>
                  <a:pt x="136922" y="130969"/>
                </a:cubicBezTo>
                <a:lnTo>
                  <a:pt x="125016" y="130969"/>
                </a:lnTo>
                <a:cubicBezTo>
                  <a:pt x="121741" y="130969"/>
                  <a:pt x="119063" y="133648"/>
                  <a:pt x="119063" y="136922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9" name="Text 6"/>
          <p:cNvSpPr/>
          <p:nvPr/>
        </p:nvSpPr>
        <p:spPr>
          <a:xfrm>
            <a:off x="695325" y="5133975"/>
            <a:ext cx="19526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F8F6F2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Актуально на 2025 год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2815114" y="5172075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cubicBezTo>
                  <a:pt x="96962" y="0"/>
                  <a:pt x="98673" y="372"/>
                  <a:pt x="100236" y="1079"/>
                </a:cubicBezTo>
                <a:lnTo>
                  <a:pt x="170334" y="30807"/>
                </a:lnTo>
                <a:cubicBezTo>
                  <a:pt x="178519" y="34268"/>
                  <a:pt x="184621" y="42342"/>
                  <a:pt x="184584" y="52090"/>
                </a:cubicBezTo>
                <a:cubicBezTo>
                  <a:pt x="184398" y="88999"/>
                  <a:pt x="169218" y="156530"/>
                  <a:pt x="105110" y="187226"/>
                </a:cubicBezTo>
                <a:cubicBezTo>
                  <a:pt x="98896" y="190202"/>
                  <a:pt x="91678" y="190202"/>
                  <a:pt x="85465" y="187226"/>
                </a:cubicBezTo>
                <a:cubicBezTo>
                  <a:pt x="21320" y="156530"/>
                  <a:pt x="6176" y="88999"/>
                  <a:pt x="5990" y="52090"/>
                </a:cubicBezTo>
                <a:cubicBezTo>
                  <a:pt x="5953" y="42342"/>
                  <a:pt x="12055" y="34268"/>
                  <a:pt x="20241" y="30807"/>
                </a:cubicBezTo>
                <a:lnTo>
                  <a:pt x="90301" y="1079"/>
                </a:lnTo>
                <a:cubicBezTo>
                  <a:pt x="91864" y="372"/>
                  <a:pt x="93538" y="0"/>
                  <a:pt x="95250" y="0"/>
                </a:cubicBezTo>
                <a:close/>
                <a:moveTo>
                  <a:pt x="95250" y="24854"/>
                </a:moveTo>
                <a:lnTo>
                  <a:pt x="95250" y="165534"/>
                </a:lnTo>
                <a:cubicBezTo>
                  <a:pt x="146596" y="140680"/>
                  <a:pt x="160400" y="85613"/>
                  <a:pt x="160734" y="52648"/>
                </a:cubicBezTo>
                <a:lnTo>
                  <a:pt x="95250" y="24892"/>
                </a:lnTo>
                <a:lnTo>
                  <a:pt x="95250" y="24892"/>
                </a:ln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11" name="Text 8"/>
          <p:cNvSpPr/>
          <p:nvPr/>
        </p:nvSpPr>
        <p:spPr>
          <a:xfrm>
            <a:off x="3105626" y="5133975"/>
            <a:ext cx="22764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F8F6F2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Официальная информация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120" kern="0" dirty="0">
                <a:solidFill>
                  <a:srgbClr val="A99F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АЛЬТЕРНАТИВНЫЕ СПОСОБЫ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Другие способы подачи заявления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1352550"/>
            <a:ext cx="3705225" cy="2686050"/>
          </a:xfrm>
          <a:custGeom>
            <a:avLst/>
            <a:gdLst/>
            <a:ahLst/>
            <a:cxnLst/>
            <a:rect l="l" t="t" r="r" b="b"/>
            <a:pathLst>
              <a:path w="3705225" h="2686050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2571759"/>
                </a:lnTo>
                <a:cubicBezTo>
                  <a:pt x="3705225" y="2634880"/>
                  <a:pt x="3654055" y="2686050"/>
                  <a:pt x="3590934" y="2686050"/>
                </a:cubicBezTo>
                <a:lnTo>
                  <a:pt x="114291" y="2686050"/>
                </a:lnTo>
                <a:cubicBezTo>
                  <a:pt x="51170" y="2686050"/>
                  <a:pt x="0" y="2634880"/>
                  <a:pt x="0" y="2571759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381000" y="1352550"/>
            <a:ext cx="3705225" cy="38100"/>
          </a:xfrm>
          <a:custGeom>
            <a:avLst/>
            <a:gdLst/>
            <a:ahLst/>
            <a:cxnLst/>
            <a:rect l="l" t="t" r="r" b="b"/>
            <a:pathLst>
              <a:path w="3705225" h="38100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6" name="Shape 4"/>
          <p:cNvSpPr/>
          <p:nvPr/>
        </p:nvSpPr>
        <p:spPr>
          <a:xfrm>
            <a:off x="571500" y="15621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7" name="Shape 5"/>
          <p:cNvSpPr/>
          <p:nvPr/>
        </p:nvSpPr>
        <p:spPr>
          <a:xfrm>
            <a:off x="752475" y="1714500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85725" y="35719"/>
                </a:moveTo>
                <a:cubicBezTo>
                  <a:pt x="99525" y="35719"/>
                  <a:pt x="110728" y="24515"/>
                  <a:pt x="110728" y="10716"/>
                </a:cubicBezTo>
                <a:cubicBezTo>
                  <a:pt x="110728" y="-3084"/>
                  <a:pt x="99525" y="-14287"/>
                  <a:pt x="85725" y="-14287"/>
                </a:cubicBezTo>
                <a:cubicBezTo>
                  <a:pt x="71925" y="-14287"/>
                  <a:pt x="60722" y="-3084"/>
                  <a:pt x="60722" y="10716"/>
                </a:cubicBezTo>
                <a:cubicBezTo>
                  <a:pt x="60722" y="24515"/>
                  <a:pt x="71925" y="35719"/>
                  <a:pt x="85725" y="35719"/>
                </a:cubicBezTo>
                <a:close/>
                <a:moveTo>
                  <a:pt x="47059" y="101754"/>
                </a:moveTo>
                <a:lnTo>
                  <a:pt x="57150" y="91663"/>
                </a:lnTo>
                <a:lnTo>
                  <a:pt x="57150" y="122605"/>
                </a:lnTo>
                <a:cubicBezTo>
                  <a:pt x="57150" y="135106"/>
                  <a:pt x="62597" y="147027"/>
                  <a:pt x="72107" y="155153"/>
                </a:cubicBezTo>
                <a:lnTo>
                  <a:pt x="103986" y="182478"/>
                </a:lnTo>
                <a:cubicBezTo>
                  <a:pt x="106620" y="184755"/>
                  <a:pt x="108362" y="187881"/>
                  <a:pt x="108853" y="191319"/>
                </a:cubicBezTo>
                <a:lnTo>
                  <a:pt x="114479" y="230654"/>
                </a:lnTo>
                <a:cubicBezTo>
                  <a:pt x="115595" y="238467"/>
                  <a:pt x="122828" y="243914"/>
                  <a:pt x="130641" y="242798"/>
                </a:cubicBezTo>
                <a:cubicBezTo>
                  <a:pt x="138455" y="241682"/>
                  <a:pt x="143902" y="234449"/>
                  <a:pt x="142786" y="226635"/>
                </a:cubicBezTo>
                <a:lnTo>
                  <a:pt x="137160" y="187300"/>
                </a:lnTo>
                <a:cubicBezTo>
                  <a:pt x="135687" y="176986"/>
                  <a:pt x="130507" y="167610"/>
                  <a:pt x="122605" y="160824"/>
                </a:cubicBezTo>
                <a:lnTo>
                  <a:pt x="107201" y="147608"/>
                </a:lnTo>
                <a:lnTo>
                  <a:pt x="107201" y="96173"/>
                </a:lnTo>
                <a:lnTo>
                  <a:pt x="108898" y="98271"/>
                </a:lnTo>
                <a:cubicBezTo>
                  <a:pt x="117024" y="108451"/>
                  <a:pt x="129347" y="114345"/>
                  <a:pt x="142384" y="114345"/>
                </a:cubicBezTo>
                <a:lnTo>
                  <a:pt x="157207" y="114345"/>
                </a:lnTo>
                <a:cubicBezTo>
                  <a:pt x="165110" y="114345"/>
                  <a:pt x="171495" y="107960"/>
                  <a:pt x="171495" y="100057"/>
                </a:cubicBezTo>
                <a:cubicBezTo>
                  <a:pt x="171495" y="92154"/>
                  <a:pt x="165110" y="85770"/>
                  <a:pt x="157207" y="85770"/>
                </a:cubicBezTo>
                <a:lnTo>
                  <a:pt x="142384" y="85770"/>
                </a:lnTo>
                <a:cubicBezTo>
                  <a:pt x="138053" y="85770"/>
                  <a:pt x="133945" y="83805"/>
                  <a:pt x="131222" y="80412"/>
                </a:cubicBezTo>
                <a:lnTo>
                  <a:pt x="123230" y="70411"/>
                </a:lnTo>
                <a:cubicBezTo>
                  <a:pt x="112961" y="57552"/>
                  <a:pt x="97378" y="50051"/>
                  <a:pt x="80903" y="50051"/>
                </a:cubicBezTo>
                <a:cubicBezTo>
                  <a:pt x="66526" y="50051"/>
                  <a:pt x="52730" y="55766"/>
                  <a:pt x="42595" y="65946"/>
                </a:cubicBezTo>
                <a:lnTo>
                  <a:pt x="26834" y="81528"/>
                </a:lnTo>
                <a:cubicBezTo>
                  <a:pt x="18797" y="89565"/>
                  <a:pt x="14288" y="100459"/>
                  <a:pt x="14288" y="111844"/>
                </a:cubicBezTo>
                <a:lnTo>
                  <a:pt x="14288" y="128588"/>
                </a:lnTo>
                <a:cubicBezTo>
                  <a:pt x="14288" y="136490"/>
                  <a:pt x="20672" y="142875"/>
                  <a:pt x="28575" y="142875"/>
                </a:cubicBezTo>
                <a:cubicBezTo>
                  <a:pt x="36478" y="142875"/>
                  <a:pt x="42863" y="136490"/>
                  <a:pt x="42863" y="128588"/>
                </a:cubicBezTo>
                <a:lnTo>
                  <a:pt x="42863" y="111844"/>
                </a:lnTo>
                <a:cubicBezTo>
                  <a:pt x="42863" y="108049"/>
                  <a:pt x="44381" y="104433"/>
                  <a:pt x="47059" y="101754"/>
                </a:cubicBezTo>
                <a:close/>
                <a:moveTo>
                  <a:pt x="52596" y="181853"/>
                </a:moveTo>
                <a:cubicBezTo>
                  <a:pt x="51926" y="184175"/>
                  <a:pt x="50676" y="186318"/>
                  <a:pt x="48979" y="188015"/>
                </a:cubicBezTo>
                <a:lnTo>
                  <a:pt x="18484" y="218509"/>
                </a:lnTo>
                <a:cubicBezTo>
                  <a:pt x="12903" y="224091"/>
                  <a:pt x="12903" y="233154"/>
                  <a:pt x="18484" y="238735"/>
                </a:cubicBezTo>
                <a:cubicBezTo>
                  <a:pt x="24066" y="244316"/>
                  <a:pt x="33129" y="244316"/>
                  <a:pt x="38710" y="238735"/>
                </a:cubicBezTo>
                <a:lnTo>
                  <a:pt x="69205" y="208240"/>
                </a:lnTo>
                <a:cubicBezTo>
                  <a:pt x="74340" y="203106"/>
                  <a:pt x="78090" y="196721"/>
                  <a:pt x="80099" y="189711"/>
                </a:cubicBezTo>
                <a:lnTo>
                  <a:pt x="81082" y="186318"/>
                </a:lnTo>
                <a:lnTo>
                  <a:pt x="60543" y="168726"/>
                </a:lnTo>
                <a:cubicBezTo>
                  <a:pt x="59427" y="167744"/>
                  <a:pt x="58311" y="166762"/>
                  <a:pt x="57239" y="165690"/>
                </a:cubicBezTo>
                <a:lnTo>
                  <a:pt x="52596" y="181853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6"/>
          <p:cNvSpPr/>
          <p:nvPr/>
        </p:nvSpPr>
        <p:spPr>
          <a:xfrm>
            <a:off x="1219200" y="1695450"/>
            <a:ext cx="1466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Лично в школе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71500" y="2247900"/>
            <a:ext cx="34004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Приходите в школу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 графику приема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размещенному на официальном сайте.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90550" y="2895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69056" y="102394"/>
                </a:moveTo>
                <a:lnTo>
                  <a:pt x="69056" y="83344"/>
                </a:lnTo>
                <a:lnTo>
                  <a:pt x="50006" y="83344"/>
                </a:lnTo>
                <a:cubicBezTo>
                  <a:pt x="46047" y="83344"/>
                  <a:pt x="42863" y="80159"/>
                  <a:pt x="42863" y="76200"/>
                </a:cubicBezTo>
                <a:cubicBezTo>
                  <a:pt x="42863" y="72241"/>
                  <a:pt x="46047" y="69056"/>
                  <a:pt x="50006" y="69056"/>
                </a:cubicBezTo>
                <a:lnTo>
                  <a:pt x="69056" y="69056"/>
                </a:lnTo>
                <a:lnTo>
                  <a:pt x="69056" y="50006"/>
                </a:lnTo>
                <a:cubicBezTo>
                  <a:pt x="69056" y="46047"/>
                  <a:pt x="72241" y="42863"/>
                  <a:pt x="76200" y="42863"/>
                </a:cubicBezTo>
                <a:cubicBezTo>
                  <a:pt x="80159" y="42863"/>
                  <a:pt x="83344" y="46047"/>
                  <a:pt x="83344" y="50006"/>
                </a:cubicBezTo>
                <a:lnTo>
                  <a:pt x="83344" y="69056"/>
                </a:lnTo>
                <a:lnTo>
                  <a:pt x="102394" y="69056"/>
                </a:lnTo>
                <a:cubicBezTo>
                  <a:pt x="106353" y="69056"/>
                  <a:pt x="109537" y="72241"/>
                  <a:pt x="109537" y="76200"/>
                </a:cubicBezTo>
                <a:cubicBezTo>
                  <a:pt x="109537" y="80159"/>
                  <a:pt x="106353" y="83344"/>
                  <a:pt x="102394" y="83344"/>
                </a:cubicBezTo>
                <a:lnTo>
                  <a:pt x="83344" y="83344"/>
                </a:lnTo>
                <a:lnTo>
                  <a:pt x="83344" y="102394"/>
                </a:lnTo>
                <a:cubicBezTo>
                  <a:pt x="83344" y="106353"/>
                  <a:pt x="80159" y="109537"/>
                  <a:pt x="76200" y="109537"/>
                </a:cubicBezTo>
                <a:cubicBezTo>
                  <a:pt x="72241" y="109537"/>
                  <a:pt x="69056" y="106353"/>
                  <a:pt x="69056" y="102394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11" name="Text 9"/>
          <p:cNvSpPr/>
          <p:nvPr/>
        </p:nvSpPr>
        <p:spPr>
          <a:xfrm>
            <a:off x="838200" y="2857500"/>
            <a:ext cx="2390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Возможность задать вопросы лично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90550" y="31623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69056" y="102394"/>
                </a:moveTo>
                <a:lnTo>
                  <a:pt x="69056" y="83344"/>
                </a:lnTo>
                <a:lnTo>
                  <a:pt x="50006" y="83344"/>
                </a:lnTo>
                <a:cubicBezTo>
                  <a:pt x="46047" y="83344"/>
                  <a:pt x="42863" y="80159"/>
                  <a:pt x="42863" y="76200"/>
                </a:cubicBezTo>
                <a:cubicBezTo>
                  <a:pt x="42863" y="72241"/>
                  <a:pt x="46047" y="69056"/>
                  <a:pt x="50006" y="69056"/>
                </a:cubicBezTo>
                <a:lnTo>
                  <a:pt x="69056" y="69056"/>
                </a:lnTo>
                <a:lnTo>
                  <a:pt x="69056" y="50006"/>
                </a:lnTo>
                <a:cubicBezTo>
                  <a:pt x="69056" y="46047"/>
                  <a:pt x="72241" y="42863"/>
                  <a:pt x="76200" y="42863"/>
                </a:cubicBezTo>
                <a:cubicBezTo>
                  <a:pt x="80159" y="42863"/>
                  <a:pt x="83344" y="46047"/>
                  <a:pt x="83344" y="50006"/>
                </a:cubicBezTo>
                <a:lnTo>
                  <a:pt x="83344" y="69056"/>
                </a:lnTo>
                <a:lnTo>
                  <a:pt x="102394" y="69056"/>
                </a:lnTo>
                <a:cubicBezTo>
                  <a:pt x="106353" y="69056"/>
                  <a:pt x="109537" y="72241"/>
                  <a:pt x="109537" y="76200"/>
                </a:cubicBezTo>
                <a:cubicBezTo>
                  <a:pt x="109537" y="80159"/>
                  <a:pt x="106353" y="83344"/>
                  <a:pt x="102394" y="83344"/>
                </a:cubicBezTo>
                <a:lnTo>
                  <a:pt x="83344" y="83344"/>
                </a:lnTo>
                <a:lnTo>
                  <a:pt x="83344" y="102394"/>
                </a:lnTo>
                <a:cubicBezTo>
                  <a:pt x="83344" y="106353"/>
                  <a:pt x="80159" y="109537"/>
                  <a:pt x="76200" y="109537"/>
                </a:cubicBezTo>
                <a:cubicBezTo>
                  <a:pt x="72241" y="109537"/>
                  <a:pt x="69056" y="106353"/>
                  <a:pt x="69056" y="102394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13" name="Text 11"/>
          <p:cNvSpPr/>
          <p:nvPr/>
        </p:nvSpPr>
        <p:spPr>
          <a:xfrm>
            <a:off x="838200" y="3124200"/>
            <a:ext cx="30194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Сразу получить справку о приеме документов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90550" y="3429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50006" y="69056"/>
                </a:moveTo>
                <a:lnTo>
                  <a:pt x="102394" y="69056"/>
                </a:lnTo>
                <a:cubicBezTo>
                  <a:pt x="106353" y="69056"/>
                  <a:pt x="109537" y="72241"/>
                  <a:pt x="109537" y="76200"/>
                </a:cubicBezTo>
                <a:cubicBezTo>
                  <a:pt x="109537" y="80159"/>
                  <a:pt x="106353" y="83344"/>
                  <a:pt x="102394" y="83344"/>
                </a:cubicBezTo>
                <a:lnTo>
                  <a:pt x="50006" y="83344"/>
                </a:lnTo>
                <a:cubicBezTo>
                  <a:pt x="46047" y="83344"/>
                  <a:pt x="42863" y="80159"/>
                  <a:pt x="42863" y="76200"/>
                </a:cubicBezTo>
                <a:cubicBezTo>
                  <a:pt x="42863" y="72241"/>
                  <a:pt x="46047" y="69056"/>
                  <a:pt x="50006" y="69056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15" name="Text 13"/>
          <p:cNvSpPr/>
          <p:nvPr/>
        </p:nvSpPr>
        <p:spPr>
          <a:xfrm>
            <a:off x="838200" y="3390900"/>
            <a:ext cx="14097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Может быть очередь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90550" y="36957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50006" y="69056"/>
                </a:moveTo>
                <a:lnTo>
                  <a:pt x="102394" y="69056"/>
                </a:lnTo>
                <a:cubicBezTo>
                  <a:pt x="106353" y="69056"/>
                  <a:pt x="109537" y="72241"/>
                  <a:pt x="109537" y="76200"/>
                </a:cubicBezTo>
                <a:cubicBezTo>
                  <a:pt x="109537" y="80159"/>
                  <a:pt x="106353" y="83344"/>
                  <a:pt x="102394" y="83344"/>
                </a:cubicBezTo>
                <a:lnTo>
                  <a:pt x="50006" y="83344"/>
                </a:lnTo>
                <a:cubicBezTo>
                  <a:pt x="46047" y="83344"/>
                  <a:pt x="42863" y="80159"/>
                  <a:pt x="42863" y="76200"/>
                </a:cubicBezTo>
                <a:cubicBezTo>
                  <a:pt x="42863" y="72241"/>
                  <a:pt x="46047" y="69056"/>
                  <a:pt x="50006" y="69056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17" name="Text 15"/>
          <p:cNvSpPr/>
          <p:nvPr/>
        </p:nvSpPr>
        <p:spPr>
          <a:xfrm>
            <a:off x="838200" y="3657600"/>
            <a:ext cx="2238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Нужно посещать в рабочее время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241721" y="1352550"/>
            <a:ext cx="3705225" cy="2686050"/>
          </a:xfrm>
          <a:custGeom>
            <a:avLst/>
            <a:gdLst/>
            <a:ahLst/>
            <a:cxnLst/>
            <a:rect l="l" t="t" r="r" b="b"/>
            <a:pathLst>
              <a:path w="3705225" h="2686050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2571759"/>
                </a:lnTo>
                <a:cubicBezTo>
                  <a:pt x="3705225" y="2634880"/>
                  <a:pt x="3654055" y="2686050"/>
                  <a:pt x="3590934" y="2686050"/>
                </a:cubicBezTo>
                <a:lnTo>
                  <a:pt x="114291" y="2686050"/>
                </a:lnTo>
                <a:cubicBezTo>
                  <a:pt x="51170" y="2686050"/>
                  <a:pt x="0" y="2634880"/>
                  <a:pt x="0" y="2571759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4241721" y="1352550"/>
            <a:ext cx="3705225" cy="38100"/>
          </a:xfrm>
          <a:custGeom>
            <a:avLst/>
            <a:gdLst/>
            <a:ahLst/>
            <a:cxnLst/>
            <a:rect l="l" t="t" r="r" b="b"/>
            <a:pathLst>
              <a:path w="3705225" h="38100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20" name="Shape 18"/>
          <p:cNvSpPr/>
          <p:nvPr/>
        </p:nvSpPr>
        <p:spPr>
          <a:xfrm>
            <a:off x="4432221" y="15621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21" name="Shape 19"/>
          <p:cNvSpPr/>
          <p:nvPr/>
        </p:nvSpPr>
        <p:spPr>
          <a:xfrm>
            <a:off x="4613196" y="1714500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28575" y="0"/>
                </a:moveTo>
                <a:cubicBezTo>
                  <a:pt x="12814" y="0"/>
                  <a:pt x="0" y="12814"/>
                  <a:pt x="0" y="28575"/>
                </a:cubicBezTo>
                <a:lnTo>
                  <a:pt x="0" y="200025"/>
                </a:lnTo>
                <a:cubicBezTo>
                  <a:pt x="0" y="215786"/>
                  <a:pt x="12814" y="228600"/>
                  <a:pt x="28575" y="228600"/>
                </a:cubicBezTo>
                <a:lnTo>
                  <a:pt x="142875" y="228600"/>
                </a:lnTo>
                <a:cubicBezTo>
                  <a:pt x="158636" y="228600"/>
                  <a:pt x="171450" y="215786"/>
                  <a:pt x="171450" y="200025"/>
                </a:cubicBezTo>
                <a:lnTo>
                  <a:pt x="171450" y="28575"/>
                </a:lnTo>
                <a:cubicBezTo>
                  <a:pt x="171450" y="12814"/>
                  <a:pt x="158636" y="0"/>
                  <a:pt x="142875" y="0"/>
                </a:cubicBezTo>
                <a:lnTo>
                  <a:pt x="28575" y="0"/>
                </a:lnTo>
                <a:close/>
                <a:moveTo>
                  <a:pt x="78581" y="157163"/>
                </a:moveTo>
                <a:lnTo>
                  <a:pt x="92869" y="157163"/>
                </a:lnTo>
                <a:cubicBezTo>
                  <a:pt x="100772" y="157163"/>
                  <a:pt x="107156" y="163547"/>
                  <a:pt x="107156" y="171450"/>
                </a:cubicBezTo>
                <a:lnTo>
                  <a:pt x="107156" y="207169"/>
                </a:lnTo>
                <a:lnTo>
                  <a:pt x="64294" y="207169"/>
                </a:lnTo>
                <a:lnTo>
                  <a:pt x="64294" y="171450"/>
                </a:lnTo>
                <a:cubicBezTo>
                  <a:pt x="64294" y="163547"/>
                  <a:pt x="70678" y="157163"/>
                  <a:pt x="78581" y="157163"/>
                </a:cubicBezTo>
                <a:close/>
                <a:moveTo>
                  <a:pt x="42863" y="50006"/>
                </a:moveTo>
                <a:cubicBezTo>
                  <a:pt x="42863" y="46077"/>
                  <a:pt x="46077" y="42863"/>
                  <a:pt x="50006" y="42863"/>
                </a:cubicBezTo>
                <a:lnTo>
                  <a:pt x="64294" y="42863"/>
                </a:lnTo>
                <a:cubicBezTo>
                  <a:pt x="68223" y="42863"/>
                  <a:pt x="71438" y="46077"/>
                  <a:pt x="71438" y="50006"/>
                </a:cubicBezTo>
                <a:lnTo>
                  <a:pt x="71438" y="64294"/>
                </a:lnTo>
                <a:cubicBezTo>
                  <a:pt x="71438" y="68223"/>
                  <a:pt x="68223" y="71438"/>
                  <a:pt x="64294" y="71438"/>
                </a:cubicBezTo>
                <a:lnTo>
                  <a:pt x="50006" y="71438"/>
                </a:lnTo>
                <a:cubicBezTo>
                  <a:pt x="46077" y="71438"/>
                  <a:pt x="42863" y="68223"/>
                  <a:pt x="42863" y="64294"/>
                </a:cubicBezTo>
                <a:lnTo>
                  <a:pt x="42863" y="50006"/>
                </a:lnTo>
                <a:close/>
                <a:moveTo>
                  <a:pt x="107156" y="42863"/>
                </a:moveTo>
                <a:lnTo>
                  <a:pt x="121444" y="42863"/>
                </a:lnTo>
                <a:cubicBezTo>
                  <a:pt x="125373" y="42863"/>
                  <a:pt x="128588" y="46077"/>
                  <a:pt x="128588" y="50006"/>
                </a:cubicBezTo>
                <a:lnTo>
                  <a:pt x="128588" y="64294"/>
                </a:lnTo>
                <a:cubicBezTo>
                  <a:pt x="128588" y="68223"/>
                  <a:pt x="125373" y="71438"/>
                  <a:pt x="121444" y="71438"/>
                </a:cubicBezTo>
                <a:lnTo>
                  <a:pt x="107156" y="71438"/>
                </a:lnTo>
                <a:cubicBezTo>
                  <a:pt x="103227" y="71438"/>
                  <a:pt x="100013" y="68223"/>
                  <a:pt x="100013" y="64294"/>
                </a:cubicBezTo>
                <a:lnTo>
                  <a:pt x="100013" y="50006"/>
                </a:lnTo>
                <a:cubicBezTo>
                  <a:pt x="100013" y="46077"/>
                  <a:pt x="103227" y="42863"/>
                  <a:pt x="107156" y="42863"/>
                </a:cubicBezTo>
                <a:close/>
                <a:moveTo>
                  <a:pt x="42863" y="107156"/>
                </a:moveTo>
                <a:cubicBezTo>
                  <a:pt x="42863" y="103227"/>
                  <a:pt x="46077" y="100013"/>
                  <a:pt x="50006" y="100013"/>
                </a:cubicBezTo>
                <a:lnTo>
                  <a:pt x="64294" y="100013"/>
                </a:lnTo>
                <a:cubicBezTo>
                  <a:pt x="68223" y="100013"/>
                  <a:pt x="71438" y="103227"/>
                  <a:pt x="71438" y="107156"/>
                </a:cubicBezTo>
                <a:lnTo>
                  <a:pt x="71438" y="121444"/>
                </a:lnTo>
                <a:cubicBezTo>
                  <a:pt x="71438" y="125373"/>
                  <a:pt x="68223" y="128588"/>
                  <a:pt x="64294" y="128588"/>
                </a:cubicBezTo>
                <a:lnTo>
                  <a:pt x="50006" y="128588"/>
                </a:lnTo>
                <a:cubicBezTo>
                  <a:pt x="46077" y="128588"/>
                  <a:pt x="42863" y="125373"/>
                  <a:pt x="42863" y="121444"/>
                </a:cubicBezTo>
                <a:lnTo>
                  <a:pt x="42863" y="107156"/>
                </a:lnTo>
                <a:close/>
                <a:moveTo>
                  <a:pt x="107156" y="100013"/>
                </a:moveTo>
                <a:lnTo>
                  <a:pt x="121444" y="100013"/>
                </a:lnTo>
                <a:cubicBezTo>
                  <a:pt x="125373" y="100013"/>
                  <a:pt x="128588" y="103227"/>
                  <a:pt x="128588" y="107156"/>
                </a:cubicBezTo>
                <a:lnTo>
                  <a:pt x="128588" y="121444"/>
                </a:lnTo>
                <a:cubicBezTo>
                  <a:pt x="128588" y="125373"/>
                  <a:pt x="125373" y="128588"/>
                  <a:pt x="121444" y="128588"/>
                </a:cubicBezTo>
                <a:lnTo>
                  <a:pt x="107156" y="128588"/>
                </a:lnTo>
                <a:cubicBezTo>
                  <a:pt x="103227" y="128588"/>
                  <a:pt x="100013" y="125373"/>
                  <a:pt x="100013" y="121444"/>
                </a:cubicBezTo>
                <a:lnTo>
                  <a:pt x="100013" y="107156"/>
                </a:lnTo>
                <a:cubicBezTo>
                  <a:pt x="100013" y="103227"/>
                  <a:pt x="103227" y="100013"/>
                  <a:pt x="107156" y="100013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2" name="Text 20"/>
          <p:cNvSpPr/>
          <p:nvPr/>
        </p:nvSpPr>
        <p:spPr>
          <a:xfrm>
            <a:off x="5079921" y="1695450"/>
            <a:ext cx="11620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Через МФЦ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4432221" y="2247900"/>
            <a:ext cx="34004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Обратитесь в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Многофункциональный центр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предоставления госуслуг.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451271" y="2895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69056" y="102394"/>
                </a:moveTo>
                <a:lnTo>
                  <a:pt x="69056" y="83344"/>
                </a:lnTo>
                <a:lnTo>
                  <a:pt x="50006" y="83344"/>
                </a:lnTo>
                <a:cubicBezTo>
                  <a:pt x="46047" y="83344"/>
                  <a:pt x="42863" y="80159"/>
                  <a:pt x="42863" y="76200"/>
                </a:cubicBezTo>
                <a:cubicBezTo>
                  <a:pt x="42863" y="72241"/>
                  <a:pt x="46047" y="69056"/>
                  <a:pt x="50006" y="69056"/>
                </a:cubicBezTo>
                <a:lnTo>
                  <a:pt x="69056" y="69056"/>
                </a:lnTo>
                <a:lnTo>
                  <a:pt x="69056" y="50006"/>
                </a:lnTo>
                <a:cubicBezTo>
                  <a:pt x="69056" y="46047"/>
                  <a:pt x="72241" y="42863"/>
                  <a:pt x="76200" y="42863"/>
                </a:cubicBezTo>
                <a:cubicBezTo>
                  <a:pt x="80159" y="42863"/>
                  <a:pt x="83344" y="46047"/>
                  <a:pt x="83344" y="50006"/>
                </a:cubicBezTo>
                <a:lnTo>
                  <a:pt x="83344" y="69056"/>
                </a:lnTo>
                <a:lnTo>
                  <a:pt x="102394" y="69056"/>
                </a:lnTo>
                <a:cubicBezTo>
                  <a:pt x="106353" y="69056"/>
                  <a:pt x="109537" y="72241"/>
                  <a:pt x="109537" y="76200"/>
                </a:cubicBezTo>
                <a:cubicBezTo>
                  <a:pt x="109537" y="80159"/>
                  <a:pt x="106353" y="83344"/>
                  <a:pt x="102394" y="83344"/>
                </a:cubicBezTo>
                <a:lnTo>
                  <a:pt x="83344" y="83344"/>
                </a:lnTo>
                <a:lnTo>
                  <a:pt x="83344" y="102394"/>
                </a:lnTo>
                <a:cubicBezTo>
                  <a:pt x="83344" y="106353"/>
                  <a:pt x="80159" y="109537"/>
                  <a:pt x="76200" y="109537"/>
                </a:cubicBezTo>
                <a:cubicBezTo>
                  <a:pt x="72241" y="109537"/>
                  <a:pt x="69056" y="106353"/>
                  <a:pt x="69056" y="102394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25" name="Text 23"/>
          <p:cNvSpPr/>
          <p:nvPr/>
        </p:nvSpPr>
        <p:spPr>
          <a:xfrm>
            <a:off x="4698921" y="2857500"/>
            <a:ext cx="19431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Удобное расположение МФЦ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4451271" y="31623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69056" y="102394"/>
                </a:moveTo>
                <a:lnTo>
                  <a:pt x="69056" y="83344"/>
                </a:lnTo>
                <a:lnTo>
                  <a:pt x="50006" y="83344"/>
                </a:lnTo>
                <a:cubicBezTo>
                  <a:pt x="46047" y="83344"/>
                  <a:pt x="42863" y="80159"/>
                  <a:pt x="42863" y="76200"/>
                </a:cubicBezTo>
                <a:cubicBezTo>
                  <a:pt x="42863" y="72241"/>
                  <a:pt x="46047" y="69056"/>
                  <a:pt x="50006" y="69056"/>
                </a:cubicBezTo>
                <a:lnTo>
                  <a:pt x="69056" y="69056"/>
                </a:lnTo>
                <a:lnTo>
                  <a:pt x="69056" y="50006"/>
                </a:lnTo>
                <a:cubicBezTo>
                  <a:pt x="69056" y="46047"/>
                  <a:pt x="72241" y="42863"/>
                  <a:pt x="76200" y="42863"/>
                </a:cubicBezTo>
                <a:cubicBezTo>
                  <a:pt x="80159" y="42863"/>
                  <a:pt x="83344" y="46047"/>
                  <a:pt x="83344" y="50006"/>
                </a:cubicBezTo>
                <a:lnTo>
                  <a:pt x="83344" y="69056"/>
                </a:lnTo>
                <a:lnTo>
                  <a:pt x="102394" y="69056"/>
                </a:lnTo>
                <a:cubicBezTo>
                  <a:pt x="106353" y="69056"/>
                  <a:pt x="109537" y="72241"/>
                  <a:pt x="109537" y="76200"/>
                </a:cubicBezTo>
                <a:cubicBezTo>
                  <a:pt x="109537" y="80159"/>
                  <a:pt x="106353" y="83344"/>
                  <a:pt x="102394" y="83344"/>
                </a:cubicBezTo>
                <a:lnTo>
                  <a:pt x="83344" y="83344"/>
                </a:lnTo>
                <a:lnTo>
                  <a:pt x="83344" y="102394"/>
                </a:lnTo>
                <a:cubicBezTo>
                  <a:pt x="83344" y="106353"/>
                  <a:pt x="80159" y="109537"/>
                  <a:pt x="76200" y="109537"/>
                </a:cubicBezTo>
                <a:cubicBezTo>
                  <a:pt x="72241" y="109537"/>
                  <a:pt x="69056" y="106353"/>
                  <a:pt x="69056" y="102394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27" name="Text 25"/>
          <p:cNvSpPr/>
          <p:nvPr/>
        </p:nvSpPr>
        <p:spPr>
          <a:xfrm>
            <a:off x="4698921" y="3124200"/>
            <a:ext cx="22002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Помощь оператора в заполнении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4451271" y="3429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50006" y="69056"/>
                </a:moveTo>
                <a:lnTo>
                  <a:pt x="102394" y="69056"/>
                </a:lnTo>
                <a:cubicBezTo>
                  <a:pt x="106353" y="69056"/>
                  <a:pt x="109537" y="72241"/>
                  <a:pt x="109537" y="76200"/>
                </a:cubicBezTo>
                <a:cubicBezTo>
                  <a:pt x="109537" y="80159"/>
                  <a:pt x="106353" y="83344"/>
                  <a:pt x="102394" y="83344"/>
                </a:cubicBezTo>
                <a:lnTo>
                  <a:pt x="50006" y="83344"/>
                </a:lnTo>
                <a:cubicBezTo>
                  <a:pt x="46047" y="83344"/>
                  <a:pt x="42863" y="80159"/>
                  <a:pt x="42863" y="76200"/>
                </a:cubicBezTo>
                <a:cubicBezTo>
                  <a:pt x="42863" y="72241"/>
                  <a:pt x="46047" y="69056"/>
                  <a:pt x="50006" y="69056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29" name="Text 27"/>
          <p:cNvSpPr/>
          <p:nvPr/>
        </p:nvSpPr>
        <p:spPr>
          <a:xfrm>
            <a:off x="4698921" y="3390900"/>
            <a:ext cx="19431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Может потребоваться запись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4451271" y="36957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50006" y="69056"/>
                </a:moveTo>
                <a:lnTo>
                  <a:pt x="102394" y="69056"/>
                </a:lnTo>
                <a:cubicBezTo>
                  <a:pt x="106353" y="69056"/>
                  <a:pt x="109537" y="72241"/>
                  <a:pt x="109537" y="76200"/>
                </a:cubicBezTo>
                <a:cubicBezTo>
                  <a:pt x="109537" y="80159"/>
                  <a:pt x="106353" y="83344"/>
                  <a:pt x="102394" y="83344"/>
                </a:cubicBezTo>
                <a:lnTo>
                  <a:pt x="50006" y="83344"/>
                </a:lnTo>
                <a:cubicBezTo>
                  <a:pt x="46047" y="83344"/>
                  <a:pt x="42863" y="80159"/>
                  <a:pt x="42863" y="76200"/>
                </a:cubicBezTo>
                <a:cubicBezTo>
                  <a:pt x="42863" y="72241"/>
                  <a:pt x="46047" y="69056"/>
                  <a:pt x="50006" y="69056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31" name="Text 29"/>
          <p:cNvSpPr/>
          <p:nvPr/>
        </p:nvSpPr>
        <p:spPr>
          <a:xfrm>
            <a:off x="4698921" y="3657600"/>
            <a:ext cx="23050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 все МФЦ принимают заявления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8102561" y="1352550"/>
            <a:ext cx="3705225" cy="2686050"/>
          </a:xfrm>
          <a:custGeom>
            <a:avLst/>
            <a:gdLst/>
            <a:ahLst/>
            <a:cxnLst/>
            <a:rect l="l" t="t" r="r" b="b"/>
            <a:pathLst>
              <a:path w="3705225" h="2686050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2571759"/>
                </a:lnTo>
                <a:cubicBezTo>
                  <a:pt x="3705225" y="2634880"/>
                  <a:pt x="3654055" y="2686050"/>
                  <a:pt x="3590934" y="2686050"/>
                </a:cubicBezTo>
                <a:lnTo>
                  <a:pt x="114291" y="2686050"/>
                </a:lnTo>
                <a:cubicBezTo>
                  <a:pt x="51170" y="2686050"/>
                  <a:pt x="0" y="2634880"/>
                  <a:pt x="0" y="2571759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33" name="Shape 31"/>
          <p:cNvSpPr/>
          <p:nvPr/>
        </p:nvSpPr>
        <p:spPr>
          <a:xfrm>
            <a:off x="8102561" y="1352550"/>
            <a:ext cx="3705225" cy="38100"/>
          </a:xfrm>
          <a:custGeom>
            <a:avLst/>
            <a:gdLst/>
            <a:ahLst/>
            <a:cxnLst/>
            <a:rect l="l" t="t" r="r" b="b"/>
            <a:pathLst>
              <a:path w="3705225" h="38100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34" name="Shape 32"/>
          <p:cNvSpPr/>
          <p:nvPr/>
        </p:nvSpPr>
        <p:spPr>
          <a:xfrm>
            <a:off x="8293061" y="15621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35" name="Shape 33"/>
          <p:cNvSpPr/>
          <p:nvPr/>
        </p:nvSpPr>
        <p:spPr>
          <a:xfrm>
            <a:off x="8445461" y="17145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1431" y="28575"/>
                </a:moveTo>
                <a:cubicBezTo>
                  <a:pt x="9599" y="28575"/>
                  <a:pt x="0" y="38174"/>
                  <a:pt x="0" y="50006"/>
                </a:cubicBezTo>
                <a:cubicBezTo>
                  <a:pt x="0" y="56748"/>
                  <a:pt x="3170" y="63088"/>
                  <a:pt x="8573" y="67151"/>
                </a:cubicBezTo>
                <a:lnTo>
                  <a:pt x="101441" y="136803"/>
                </a:lnTo>
                <a:cubicBezTo>
                  <a:pt x="109076" y="142518"/>
                  <a:pt x="119524" y="142518"/>
                  <a:pt x="127159" y="136803"/>
                </a:cubicBezTo>
                <a:lnTo>
                  <a:pt x="220028" y="67151"/>
                </a:lnTo>
                <a:cubicBezTo>
                  <a:pt x="225430" y="63088"/>
                  <a:pt x="228600" y="56748"/>
                  <a:pt x="228600" y="50006"/>
                </a:cubicBezTo>
                <a:cubicBezTo>
                  <a:pt x="228600" y="38174"/>
                  <a:pt x="219001" y="28575"/>
                  <a:pt x="207169" y="28575"/>
                </a:cubicBezTo>
                <a:lnTo>
                  <a:pt x="21431" y="28575"/>
                </a:lnTo>
                <a:close/>
                <a:moveTo>
                  <a:pt x="0" y="87511"/>
                </a:moveTo>
                <a:lnTo>
                  <a:pt x="0" y="171450"/>
                </a:lnTo>
                <a:cubicBezTo>
                  <a:pt x="0" y="187211"/>
                  <a:pt x="12814" y="200025"/>
                  <a:pt x="28575" y="200025"/>
                </a:cubicBezTo>
                <a:lnTo>
                  <a:pt x="200025" y="200025"/>
                </a:lnTo>
                <a:cubicBezTo>
                  <a:pt x="215786" y="200025"/>
                  <a:pt x="228600" y="187211"/>
                  <a:pt x="228600" y="171450"/>
                </a:cubicBezTo>
                <a:lnTo>
                  <a:pt x="228600" y="87511"/>
                </a:lnTo>
                <a:lnTo>
                  <a:pt x="140018" y="153948"/>
                </a:lnTo>
                <a:cubicBezTo>
                  <a:pt x="124792" y="165378"/>
                  <a:pt x="103808" y="165378"/>
                  <a:pt x="88583" y="153948"/>
                </a:cubicBezTo>
                <a:lnTo>
                  <a:pt x="0" y="87511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6" name="Text 34"/>
          <p:cNvSpPr/>
          <p:nvPr/>
        </p:nvSpPr>
        <p:spPr>
          <a:xfrm>
            <a:off x="8940761" y="1695450"/>
            <a:ext cx="14573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Почтой России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8293061" y="2247900"/>
            <a:ext cx="34004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Отправьте документы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заказным письмом с уведомлением о вручении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8312111" y="2895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69056" y="102394"/>
                </a:moveTo>
                <a:lnTo>
                  <a:pt x="69056" y="83344"/>
                </a:lnTo>
                <a:lnTo>
                  <a:pt x="50006" y="83344"/>
                </a:lnTo>
                <a:cubicBezTo>
                  <a:pt x="46047" y="83344"/>
                  <a:pt x="42863" y="80159"/>
                  <a:pt x="42863" y="76200"/>
                </a:cubicBezTo>
                <a:cubicBezTo>
                  <a:pt x="42863" y="72241"/>
                  <a:pt x="46047" y="69056"/>
                  <a:pt x="50006" y="69056"/>
                </a:cubicBezTo>
                <a:lnTo>
                  <a:pt x="69056" y="69056"/>
                </a:lnTo>
                <a:lnTo>
                  <a:pt x="69056" y="50006"/>
                </a:lnTo>
                <a:cubicBezTo>
                  <a:pt x="69056" y="46047"/>
                  <a:pt x="72241" y="42863"/>
                  <a:pt x="76200" y="42863"/>
                </a:cubicBezTo>
                <a:cubicBezTo>
                  <a:pt x="80159" y="42863"/>
                  <a:pt x="83344" y="46047"/>
                  <a:pt x="83344" y="50006"/>
                </a:cubicBezTo>
                <a:lnTo>
                  <a:pt x="83344" y="69056"/>
                </a:lnTo>
                <a:lnTo>
                  <a:pt x="102394" y="69056"/>
                </a:lnTo>
                <a:cubicBezTo>
                  <a:pt x="106353" y="69056"/>
                  <a:pt x="109537" y="72241"/>
                  <a:pt x="109537" y="76200"/>
                </a:cubicBezTo>
                <a:cubicBezTo>
                  <a:pt x="109537" y="80159"/>
                  <a:pt x="106353" y="83344"/>
                  <a:pt x="102394" y="83344"/>
                </a:cubicBezTo>
                <a:lnTo>
                  <a:pt x="83344" y="83344"/>
                </a:lnTo>
                <a:lnTo>
                  <a:pt x="83344" y="102394"/>
                </a:lnTo>
                <a:cubicBezTo>
                  <a:pt x="83344" y="106353"/>
                  <a:pt x="80159" y="109537"/>
                  <a:pt x="76200" y="109537"/>
                </a:cubicBezTo>
                <a:cubicBezTo>
                  <a:pt x="72241" y="109537"/>
                  <a:pt x="69056" y="106353"/>
                  <a:pt x="69056" y="102394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39" name="Text 37"/>
          <p:cNvSpPr/>
          <p:nvPr/>
        </p:nvSpPr>
        <p:spPr>
          <a:xfrm>
            <a:off x="8559761" y="2857500"/>
            <a:ext cx="2190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 нужно посещать школу лично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8312111" y="31623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69056" y="102394"/>
                </a:moveTo>
                <a:lnTo>
                  <a:pt x="69056" y="83344"/>
                </a:lnTo>
                <a:lnTo>
                  <a:pt x="50006" y="83344"/>
                </a:lnTo>
                <a:cubicBezTo>
                  <a:pt x="46047" y="83344"/>
                  <a:pt x="42863" y="80159"/>
                  <a:pt x="42863" y="76200"/>
                </a:cubicBezTo>
                <a:cubicBezTo>
                  <a:pt x="42863" y="72241"/>
                  <a:pt x="46047" y="69056"/>
                  <a:pt x="50006" y="69056"/>
                </a:cubicBezTo>
                <a:lnTo>
                  <a:pt x="69056" y="69056"/>
                </a:lnTo>
                <a:lnTo>
                  <a:pt x="69056" y="50006"/>
                </a:lnTo>
                <a:cubicBezTo>
                  <a:pt x="69056" y="46047"/>
                  <a:pt x="72241" y="42863"/>
                  <a:pt x="76200" y="42863"/>
                </a:cubicBezTo>
                <a:cubicBezTo>
                  <a:pt x="80159" y="42863"/>
                  <a:pt x="83344" y="46047"/>
                  <a:pt x="83344" y="50006"/>
                </a:cubicBezTo>
                <a:lnTo>
                  <a:pt x="83344" y="69056"/>
                </a:lnTo>
                <a:lnTo>
                  <a:pt x="102394" y="69056"/>
                </a:lnTo>
                <a:cubicBezTo>
                  <a:pt x="106353" y="69056"/>
                  <a:pt x="109537" y="72241"/>
                  <a:pt x="109537" y="76200"/>
                </a:cubicBezTo>
                <a:cubicBezTo>
                  <a:pt x="109537" y="80159"/>
                  <a:pt x="106353" y="83344"/>
                  <a:pt x="102394" y="83344"/>
                </a:cubicBezTo>
                <a:lnTo>
                  <a:pt x="83344" y="83344"/>
                </a:lnTo>
                <a:lnTo>
                  <a:pt x="83344" y="102394"/>
                </a:lnTo>
                <a:cubicBezTo>
                  <a:pt x="83344" y="106353"/>
                  <a:pt x="80159" y="109537"/>
                  <a:pt x="76200" y="109537"/>
                </a:cubicBezTo>
                <a:cubicBezTo>
                  <a:pt x="72241" y="109537"/>
                  <a:pt x="69056" y="106353"/>
                  <a:pt x="69056" y="102394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41" name="Text 39"/>
          <p:cNvSpPr/>
          <p:nvPr/>
        </p:nvSpPr>
        <p:spPr>
          <a:xfrm>
            <a:off x="8559761" y="3124200"/>
            <a:ext cx="1714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Подтверждение отправки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8312111" y="3429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50006" y="69056"/>
                </a:moveTo>
                <a:lnTo>
                  <a:pt x="102394" y="69056"/>
                </a:lnTo>
                <a:cubicBezTo>
                  <a:pt x="106353" y="69056"/>
                  <a:pt x="109537" y="72241"/>
                  <a:pt x="109537" y="76200"/>
                </a:cubicBezTo>
                <a:cubicBezTo>
                  <a:pt x="109537" y="80159"/>
                  <a:pt x="106353" y="83344"/>
                  <a:pt x="102394" y="83344"/>
                </a:cubicBezTo>
                <a:lnTo>
                  <a:pt x="50006" y="83344"/>
                </a:lnTo>
                <a:cubicBezTo>
                  <a:pt x="46047" y="83344"/>
                  <a:pt x="42863" y="80159"/>
                  <a:pt x="42863" y="76200"/>
                </a:cubicBezTo>
                <a:cubicBezTo>
                  <a:pt x="42863" y="72241"/>
                  <a:pt x="46047" y="69056"/>
                  <a:pt x="50006" y="69056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43" name="Text 41"/>
          <p:cNvSpPr/>
          <p:nvPr/>
        </p:nvSpPr>
        <p:spPr>
          <a:xfrm>
            <a:off x="8559761" y="3390900"/>
            <a:ext cx="1428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Длительная доставка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8312111" y="36957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50006" y="69056"/>
                </a:moveTo>
                <a:lnTo>
                  <a:pt x="102394" y="69056"/>
                </a:lnTo>
                <a:cubicBezTo>
                  <a:pt x="106353" y="69056"/>
                  <a:pt x="109537" y="72241"/>
                  <a:pt x="109537" y="76200"/>
                </a:cubicBezTo>
                <a:cubicBezTo>
                  <a:pt x="109537" y="80159"/>
                  <a:pt x="106353" y="83344"/>
                  <a:pt x="102394" y="83344"/>
                </a:cubicBezTo>
                <a:lnTo>
                  <a:pt x="50006" y="83344"/>
                </a:lnTo>
                <a:cubicBezTo>
                  <a:pt x="46047" y="83344"/>
                  <a:pt x="42863" y="80159"/>
                  <a:pt x="42863" y="76200"/>
                </a:cubicBezTo>
                <a:cubicBezTo>
                  <a:pt x="42863" y="72241"/>
                  <a:pt x="46047" y="69056"/>
                  <a:pt x="50006" y="69056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45" name="Text 43"/>
          <p:cNvSpPr/>
          <p:nvPr/>
        </p:nvSpPr>
        <p:spPr>
          <a:xfrm>
            <a:off x="8559761" y="3657600"/>
            <a:ext cx="16383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Риск потери документов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400050" y="4191000"/>
            <a:ext cx="5619750" cy="1314450"/>
          </a:xfrm>
          <a:custGeom>
            <a:avLst/>
            <a:gdLst/>
            <a:ahLst/>
            <a:cxnLst/>
            <a:rect l="l" t="t" r="r" b="b"/>
            <a:pathLst>
              <a:path w="5619750" h="1314450">
                <a:moveTo>
                  <a:pt x="38100" y="0"/>
                </a:moveTo>
                <a:lnTo>
                  <a:pt x="5505445" y="0"/>
                </a:lnTo>
                <a:cubicBezTo>
                  <a:pt x="5568574" y="0"/>
                  <a:pt x="5619750" y="51176"/>
                  <a:pt x="5619750" y="114305"/>
                </a:cubicBezTo>
                <a:lnTo>
                  <a:pt x="5619750" y="1200145"/>
                </a:lnTo>
                <a:cubicBezTo>
                  <a:pt x="5619750" y="1263274"/>
                  <a:pt x="5568574" y="1314450"/>
                  <a:pt x="5505445" y="1314450"/>
                </a:cubicBezTo>
                <a:lnTo>
                  <a:pt x="38100" y="1314450"/>
                </a:lnTo>
                <a:cubicBezTo>
                  <a:pt x="17072" y="1314450"/>
                  <a:pt x="0" y="1297378"/>
                  <a:pt x="0" y="12763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A57C">
              <a:alpha val="10196"/>
            </a:srgbClr>
          </a:solidFill>
          <a:ln/>
        </p:spPr>
      </p:sp>
      <p:sp>
        <p:nvSpPr>
          <p:cNvPr id="47" name="Shape 45"/>
          <p:cNvSpPr/>
          <p:nvPr/>
        </p:nvSpPr>
        <p:spPr>
          <a:xfrm>
            <a:off x="400050" y="4191000"/>
            <a:ext cx="38100" cy="1314450"/>
          </a:xfrm>
          <a:custGeom>
            <a:avLst/>
            <a:gdLst/>
            <a:ahLst/>
            <a:cxnLst/>
            <a:rect l="l" t="t" r="r" b="b"/>
            <a:pathLst>
              <a:path w="38100" h="1314450">
                <a:moveTo>
                  <a:pt x="38100" y="0"/>
                </a:moveTo>
                <a:lnTo>
                  <a:pt x="38100" y="0"/>
                </a:lnTo>
                <a:lnTo>
                  <a:pt x="38100" y="1314450"/>
                </a:lnTo>
                <a:lnTo>
                  <a:pt x="38100" y="1314450"/>
                </a:lnTo>
                <a:cubicBezTo>
                  <a:pt x="17072" y="1314450"/>
                  <a:pt x="0" y="1297378"/>
                  <a:pt x="0" y="12763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48" name="Shape 46"/>
          <p:cNvSpPr/>
          <p:nvPr/>
        </p:nvSpPr>
        <p:spPr>
          <a:xfrm>
            <a:off x="547688" y="43815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228600"/>
                </a:moveTo>
                <a:cubicBezTo>
                  <a:pt x="177384" y="228600"/>
                  <a:pt x="228600" y="177384"/>
                  <a:pt x="228600" y="114300"/>
                </a:cubicBezTo>
                <a:cubicBezTo>
                  <a:pt x="228600" y="51216"/>
                  <a:pt x="177384" y="0"/>
                  <a:pt x="114300" y="0"/>
                </a:cubicBezTo>
                <a:cubicBezTo>
                  <a:pt x="51216" y="0"/>
                  <a:pt x="0" y="51216"/>
                  <a:pt x="0" y="114300"/>
                </a:cubicBezTo>
                <a:cubicBezTo>
                  <a:pt x="0" y="177384"/>
                  <a:pt x="51216" y="228600"/>
                  <a:pt x="114300" y="228600"/>
                </a:cubicBezTo>
                <a:close/>
                <a:moveTo>
                  <a:pt x="74563" y="74563"/>
                </a:moveTo>
                <a:cubicBezTo>
                  <a:pt x="78760" y="70366"/>
                  <a:pt x="85546" y="70366"/>
                  <a:pt x="89699" y="74563"/>
                </a:cubicBezTo>
                <a:lnTo>
                  <a:pt x="114255" y="99120"/>
                </a:lnTo>
                <a:lnTo>
                  <a:pt x="138812" y="74563"/>
                </a:lnTo>
                <a:cubicBezTo>
                  <a:pt x="143009" y="70366"/>
                  <a:pt x="149796" y="70366"/>
                  <a:pt x="153948" y="74563"/>
                </a:cubicBezTo>
                <a:cubicBezTo>
                  <a:pt x="158100" y="78760"/>
                  <a:pt x="158145" y="85546"/>
                  <a:pt x="153948" y="89699"/>
                </a:cubicBezTo>
                <a:lnTo>
                  <a:pt x="129391" y="114255"/>
                </a:lnTo>
                <a:lnTo>
                  <a:pt x="153948" y="138812"/>
                </a:lnTo>
                <a:cubicBezTo>
                  <a:pt x="158145" y="143009"/>
                  <a:pt x="158145" y="149796"/>
                  <a:pt x="153948" y="153948"/>
                </a:cubicBezTo>
                <a:cubicBezTo>
                  <a:pt x="149751" y="158100"/>
                  <a:pt x="142964" y="158145"/>
                  <a:pt x="138812" y="153948"/>
                </a:cubicBezTo>
                <a:lnTo>
                  <a:pt x="114255" y="129391"/>
                </a:lnTo>
                <a:lnTo>
                  <a:pt x="89699" y="153948"/>
                </a:lnTo>
                <a:cubicBezTo>
                  <a:pt x="85502" y="158145"/>
                  <a:pt x="78715" y="158145"/>
                  <a:pt x="74563" y="153948"/>
                </a:cubicBezTo>
                <a:cubicBezTo>
                  <a:pt x="70411" y="149751"/>
                  <a:pt x="70366" y="142964"/>
                  <a:pt x="74563" y="138812"/>
                </a:cubicBezTo>
                <a:lnTo>
                  <a:pt x="99120" y="114255"/>
                </a:lnTo>
                <a:lnTo>
                  <a:pt x="74563" y="89699"/>
                </a:lnTo>
                <a:cubicBezTo>
                  <a:pt x="70366" y="85502"/>
                  <a:pt x="70366" y="78715"/>
                  <a:pt x="74563" y="74563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49" name="Text 47"/>
          <p:cNvSpPr/>
          <p:nvPr/>
        </p:nvSpPr>
        <p:spPr>
          <a:xfrm>
            <a:off x="863679" y="4343400"/>
            <a:ext cx="5076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Что больше не работает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863679" y="4610100"/>
            <a:ext cx="5076825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 апреля 2023 года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электронные письма на школьную почту или сайт со сканами документов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 принимаются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 Используйте только официальные способы.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6191250" y="4191000"/>
            <a:ext cx="5619750" cy="1314450"/>
          </a:xfrm>
          <a:custGeom>
            <a:avLst/>
            <a:gdLst/>
            <a:ahLst/>
            <a:cxnLst/>
            <a:rect l="l" t="t" r="r" b="b"/>
            <a:pathLst>
              <a:path w="5619750" h="1314450">
                <a:moveTo>
                  <a:pt x="38100" y="0"/>
                </a:moveTo>
                <a:lnTo>
                  <a:pt x="5505445" y="0"/>
                </a:lnTo>
                <a:cubicBezTo>
                  <a:pt x="5568574" y="0"/>
                  <a:pt x="5619750" y="51176"/>
                  <a:pt x="5619750" y="114305"/>
                </a:cubicBezTo>
                <a:lnTo>
                  <a:pt x="5619750" y="1200145"/>
                </a:lnTo>
                <a:cubicBezTo>
                  <a:pt x="5619750" y="1263274"/>
                  <a:pt x="5568574" y="1314450"/>
                  <a:pt x="5505445" y="1314450"/>
                </a:cubicBezTo>
                <a:lnTo>
                  <a:pt x="38100" y="1314450"/>
                </a:lnTo>
                <a:cubicBezTo>
                  <a:pt x="17072" y="1314450"/>
                  <a:pt x="0" y="1297378"/>
                  <a:pt x="0" y="12763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A4F41">
              <a:alpha val="10196"/>
            </a:srgbClr>
          </a:solidFill>
          <a:ln/>
        </p:spPr>
      </p:sp>
      <p:sp>
        <p:nvSpPr>
          <p:cNvPr id="52" name="Shape 50"/>
          <p:cNvSpPr/>
          <p:nvPr/>
        </p:nvSpPr>
        <p:spPr>
          <a:xfrm>
            <a:off x="6191250" y="4191000"/>
            <a:ext cx="38100" cy="1314450"/>
          </a:xfrm>
          <a:custGeom>
            <a:avLst/>
            <a:gdLst/>
            <a:ahLst/>
            <a:cxnLst/>
            <a:rect l="l" t="t" r="r" b="b"/>
            <a:pathLst>
              <a:path w="38100" h="1314450">
                <a:moveTo>
                  <a:pt x="38100" y="0"/>
                </a:moveTo>
                <a:lnTo>
                  <a:pt x="38100" y="0"/>
                </a:lnTo>
                <a:lnTo>
                  <a:pt x="38100" y="1314450"/>
                </a:lnTo>
                <a:lnTo>
                  <a:pt x="38100" y="1314450"/>
                </a:lnTo>
                <a:cubicBezTo>
                  <a:pt x="17072" y="1314450"/>
                  <a:pt x="0" y="1297378"/>
                  <a:pt x="0" y="12763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53" name="Shape 51"/>
          <p:cNvSpPr/>
          <p:nvPr/>
        </p:nvSpPr>
        <p:spPr>
          <a:xfrm>
            <a:off x="6367463" y="4381500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130775" y="171450"/>
                </a:moveTo>
                <a:cubicBezTo>
                  <a:pt x="134035" y="161493"/>
                  <a:pt x="140553" y="152474"/>
                  <a:pt x="147920" y="144706"/>
                </a:cubicBezTo>
                <a:cubicBezTo>
                  <a:pt x="162520" y="129347"/>
                  <a:pt x="171450" y="108585"/>
                  <a:pt x="171450" y="85725"/>
                </a:cubicBezTo>
                <a:cubicBezTo>
                  <a:pt x="171450" y="38398"/>
                  <a:pt x="133052" y="0"/>
                  <a:pt x="85725" y="0"/>
                </a:cubicBezTo>
                <a:cubicBezTo>
                  <a:pt x="38398" y="0"/>
                  <a:pt x="0" y="38398"/>
                  <a:pt x="0" y="85725"/>
                </a:cubicBezTo>
                <a:cubicBezTo>
                  <a:pt x="0" y="108585"/>
                  <a:pt x="8930" y="129347"/>
                  <a:pt x="23530" y="144706"/>
                </a:cubicBezTo>
                <a:cubicBezTo>
                  <a:pt x="30897" y="152474"/>
                  <a:pt x="37460" y="161493"/>
                  <a:pt x="40675" y="171450"/>
                </a:cubicBezTo>
                <a:lnTo>
                  <a:pt x="130731" y="171450"/>
                </a:lnTo>
                <a:close/>
                <a:moveTo>
                  <a:pt x="128588" y="192881"/>
                </a:moveTo>
                <a:lnTo>
                  <a:pt x="42863" y="192881"/>
                </a:lnTo>
                <a:lnTo>
                  <a:pt x="42863" y="200025"/>
                </a:lnTo>
                <a:cubicBezTo>
                  <a:pt x="42863" y="219760"/>
                  <a:pt x="58847" y="235744"/>
                  <a:pt x="78581" y="235744"/>
                </a:cubicBezTo>
                <a:lnTo>
                  <a:pt x="92869" y="235744"/>
                </a:lnTo>
                <a:cubicBezTo>
                  <a:pt x="112603" y="235744"/>
                  <a:pt x="128588" y="219760"/>
                  <a:pt x="128588" y="200025"/>
                </a:cubicBezTo>
                <a:lnTo>
                  <a:pt x="128588" y="192881"/>
                </a:lnTo>
                <a:close/>
                <a:moveTo>
                  <a:pt x="82153" y="50006"/>
                </a:moveTo>
                <a:cubicBezTo>
                  <a:pt x="64383" y="50006"/>
                  <a:pt x="50006" y="64383"/>
                  <a:pt x="50006" y="82153"/>
                </a:cubicBezTo>
                <a:cubicBezTo>
                  <a:pt x="50006" y="88091"/>
                  <a:pt x="45229" y="92869"/>
                  <a:pt x="39291" y="92869"/>
                </a:cubicBezTo>
                <a:cubicBezTo>
                  <a:pt x="33352" y="92869"/>
                  <a:pt x="28575" y="88091"/>
                  <a:pt x="28575" y="82153"/>
                </a:cubicBezTo>
                <a:cubicBezTo>
                  <a:pt x="28575" y="52551"/>
                  <a:pt x="52551" y="28575"/>
                  <a:pt x="82153" y="28575"/>
                </a:cubicBezTo>
                <a:cubicBezTo>
                  <a:pt x="88091" y="28575"/>
                  <a:pt x="92869" y="33352"/>
                  <a:pt x="92869" y="39291"/>
                </a:cubicBezTo>
                <a:cubicBezTo>
                  <a:pt x="92869" y="45229"/>
                  <a:pt x="88091" y="50006"/>
                  <a:pt x="82153" y="50006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54" name="Text 52"/>
          <p:cNvSpPr/>
          <p:nvPr/>
        </p:nvSpPr>
        <p:spPr>
          <a:xfrm>
            <a:off x="6654879" y="4343400"/>
            <a:ext cx="5076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Рекомендация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6654879" y="4610100"/>
            <a:ext cx="5076825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Наиболее удобный и быстрый способ —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подача через госуслуги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 Заявление регистрируется мгновенно, можно отслеживать статус онлайн.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381000" y="5657850"/>
            <a:ext cx="11430000" cy="800100"/>
          </a:xfrm>
          <a:custGeom>
            <a:avLst/>
            <a:gdLst/>
            <a:ahLst/>
            <a:cxnLst/>
            <a:rect l="l" t="t" r="r" b="b"/>
            <a:pathLst>
              <a:path w="11430000" h="800100">
                <a:moveTo>
                  <a:pt x="114302" y="0"/>
                </a:moveTo>
                <a:lnTo>
                  <a:pt x="11315698" y="0"/>
                </a:lnTo>
                <a:cubicBezTo>
                  <a:pt x="11378783" y="0"/>
                  <a:pt x="11430000" y="51217"/>
                  <a:pt x="11430000" y="114302"/>
                </a:cubicBezTo>
                <a:lnTo>
                  <a:pt x="11430000" y="685798"/>
                </a:lnTo>
                <a:cubicBezTo>
                  <a:pt x="11430000" y="748883"/>
                  <a:pt x="11378783" y="800100"/>
                  <a:pt x="11315698" y="800100"/>
                </a:cubicBezTo>
                <a:lnTo>
                  <a:pt x="114302" y="800100"/>
                </a:lnTo>
                <a:cubicBezTo>
                  <a:pt x="51217" y="800100"/>
                  <a:pt x="0" y="748883"/>
                  <a:pt x="0" y="6857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57" name="Shape 55"/>
          <p:cNvSpPr/>
          <p:nvPr/>
        </p:nvSpPr>
        <p:spPr>
          <a:xfrm>
            <a:off x="533400" y="59436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228600"/>
                </a:moveTo>
                <a:cubicBezTo>
                  <a:pt x="177384" y="228600"/>
                  <a:pt x="228600" y="177384"/>
                  <a:pt x="228600" y="114300"/>
                </a:cubicBezTo>
                <a:cubicBezTo>
                  <a:pt x="228600" y="51216"/>
                  <a:pt x="177384" y="0"/>
                  <a:pt x="114300" y="0"/>
                </a:cubicBezTo>
                <a:cubicBezTo>
                  <a:pt x="51216" y="0"/>
                  <a:pt x="0" y="51216"/>
                  <a:pt x="0" y="114300"/>
                </a:cubicBezTo>
                <a:cubicBezTo>
                  <a:pt x="0" y="177384"/>
                  <a:pt x="51216" y="228600"/>
                  <a:pt x="114300" y="228600"/>
                </a:cubicBezTo>
                <a:close/>
                <a:moveTo>
                  <a:pt x="100013" y="71438"/>
                </a:moveTo>
                <a:cubicBezTo>
                  <a:pt x="100013" y="63552"/>
                  <a:pt x="106415" y="57150"/>
                  <a:pt x="114300" y="57150"/>
                </a:cubicBezTo>
                <a:cubicBezTo>
                  <a:pt x="122185" y="57150"/>
                  <a:pt x="128588" y="63552"/>
                  <a:pt x="128588" y="71438"/>
                </a:cubicBezTo>
                <a:cubicBezTo>
                  <a:pt x="128588" y="79323"/>
                  <a:pt x="122185" y="85725"/>
                  <a:pt x="114300" y="85725"/>
                </a:cubicBezTo>
                <a:cubicBezTo>
                  <a:pt x="106415" y="85725"/>
                  <a:pt x="100013" y="79323"/>
                  <a:pt x="100013" y="71438"/>
                </a:cubicBezTo>
                <a:close/>
                <a:moveTo>
                  <a:pt x="96441" y="100013"/>
                </a:moveTo>
                <a:lnTo>
                  <a:pt x="117872" y="100013"/>
                </a:lnTo>
                <a:cubicBezTo>
                  <a:pt x="123810" y="100013"/>
                  <a:pt x="128588" y="104790"/>
                  <a:pt x="128588" y="110728"/>
                </a:cubicBezTo>
                <a:lnTo>
                  <a:pt x="128588" y="150019"/>
                </a:lnTo>
                <a:lnTo>
                  <a:pt x="132159" y="150019"/>
                </a:lnTo>
                <a:cubicBezTo>
                  <a:pt x="138098" y="150019"/>
                  <a:pt x="142875" y="154796"/>
                  <a:pt x="142875" y="160734"/>
                </a:cubicBezTo>
                <a:cubicBezTo>
                  <a:pt x="142875" y="166673"/>
                  <a:pt x="138098" y="171450"/>
                  <a:pt x="132159" y="171450"/>
                </a:cubicBezTo>
                <a:lnTo>
                  <a:pt x="96441" y="171450"/>
                </a:lnTo>
                <a:cubicBezTo>
                  <a:pt x="90502" y="171450"/>
                  <a:pt x="85725" y="166673"/>
                  <a:pt x="85725" y="160734"/>
                </a:cubicBezTo>
                <a:cubicBezTo>
                  <a:pt x="85725" y="154796"/>
                  <a:pt x="90502" y="150019"/>
                  <a:pt x="96441" y="150019"/>
                </a:cubicBezTo>
                <a:lnTo>
                  <a:pt x="107156" y="150019"/>
                </a:lnTo>
                <a:lnTo>
                  <a:pt x="107156" y="121444"/>
                </a:lnTo>
                <a:lnTo>
                  <a:pt x="96441" y="121444"/>
                </a:lnTo>
                <a:cubicBezTo>
                  <a:pt x="90502" y="121444"/>
                  <a:pt x="85725" y="116666"/>
                  <a:pt x="85725" y="110728"/>
                </a:cubicBezTo>
                <a:cubicBezTo>
                  <a:pt x="85725" y="104790"/>
                  <a:pt x="90502" y="100013"/>
                  <a:pt x="96441" y="100013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58" name="Text 56"/>
          <p:cNvSpPr/>
          <p:nvPr/>
        </p:nvSpPr>
        <p:spPr>
          <a:xfrm>
            <a:off x="909638" y="5810250"/>
            <a:ext cx="108299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Время регистрации заявления: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через госуслуги — время нажатия «Отправить», лично/в МФЦ — время формирования заявления оператором, почтой — время получения письма в школе.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120" kern="0" dirty="0">
                <a:solidFill>
                  <a:srgbClr val="A99F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ОТСЛЕЖИВАНИЕ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Как отслеживать статус заявления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1333500"/>
            <a:ext cx="5619750" cy="3981450"/>
          </a:xfrm>
          <a:custGeom>
            <a:avLst/>
            <a:gdLst/>
            <a:ahLst/>
            <a:cxnLst/>
            <a:rect l="l" t="t" r="r" b="b"/>
            <a:pathLst>
              <a:path w="5619750" h="3981450">
                <a:moveTo>
                  <a:pt x="114307" y="0"/>
                </a:moveTo>
                <a:lnTo>
                  <a:pt x="5505443" y="0"/>
                </a:lnTo>
                <a:cubicBezTo>
                  <a:pt x="5568573" y="0"/>
                  <a:pt x="5619750" y="51177"/>
                  <a:pt x="5619750" y="114307"/>
                </a:cubicBezTo>
                <a:lnTo>
                  <a:pt x="5619750" y="3867143"/>
                </a:lnTo>
                <a:cubicBezTo>
                  <a:pt x="5619750" y="3930273"/>
                  <a:pt x="5568573" y="3981450"/>
                  <a:pt x="5505443" y="3981450"/>
                </a:cubicBezTo>
                <a:lnTo>
                  <a:pt x="114307" y="3981450"/>
                </a:lnTo>
                <a:cubicBezTo>
                  <a:pt x="51177" y="3981450"/>
                  <a:pt x="0" y="3930273"/>
                  <a:pt x="0" y="3867143"/>
                </a:cubicBezTo>
                <a:lnTo>
                  <a:pt x="0" y="114307"/>
                </a:lnTo>
                <a:cubicBezTo>
                  <a:pt x="0" y="51219"/>
                  <a:pt x="51219" y="0"/>
                  <a:pt x="11430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71500" y="1524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6" name="Shape 4"/>
          <p:cNvSpPr/>
          <p:nvPr/>
        </p:nvSpPr>
        <p:spPr>
          <a:xfrm>
            <a:off x="704850" y="16573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49783" y="13506"/>
                </a:moveTo>
                <a:cubicBezTo>
                  <a:pt x="53839" y="16334"/>
                  <a:pt x="54806" y="21915"/>
                  <a:pt x="51978" y="25933"/>
                </a:cubicBezTo>
                <a:lnTo>
                  <a:pt x="31142" y="55699"/>
                </a:lnTo>
                <a:cubicBezTo>
                  <a:pt x="29617" y="57857"/>
                  <a:pt x="27236" y="59234"/>
                  <a:pt x="24594" y="59457"/>
                </a:cubicBezTo>
                <a:cubicBezTo>
                  <a:pt x="21952" y="59680"/>
                  <a:pt x="19348" y="58787"/>
                  <a:pt x="17487" y="56927"/>
                </a:cubicBezTo>
                <a:lnTo>
                  <a:pt x="2604" y="42044"/>
                </a:lnTo>
                <a:cubicBezTo>
                  <a:pt x="-856" y="38546"/>
                  <a:pt x="-856" y="32891"/>
                  <a:pt x="2604" y="29394"/>
                </a:cubicBezTo>
                <a:cubicBezTo>
                  <a:pt x="6065" y="25896"/>
                  <a:pt x="11757" y="25933"/>
                  <a:pt x="15255" y="29394"/>
                </a:cubicBezTo>
                <a:lnTo>
                  <a:pt x="22622" y="36761"/>
                </a:lnTo>
                <a:lnTo>
                  <a:pt x="37356" y="15701"/>
                </a:lnTo>
                <a:cubicBezTo>
                  <a:pt x="40184" y="11646"/>
                  <a:pt x="45765" y="10678"/>
                  <a:pt x="49783" y="13506"/>
                </a:cubicBezTo>
                <a:close/>
                <a:moveTo>
                  <a:pt x="49783" y="73037"/>
                </a:moveTo>
                <a:cubicBezTo>
                  <a:pt x="53839" y="75865"/>
                  <a:pt x="54806" y="81446"/>
                  <a:pt x="51978" y="85465"/>
                </a:cubicBezTo>
                <a:lnTo>
                  <a:pt x="31142" y="115230"/>
                </a:lnTo>
                <a:cubicBezTo>
                  <a:pt x="29617" y="117388"/>
                  <a:pt x="27236" y="118765"/>
                  <a:pt x="24594" y="118988"/>
                </a:cubicBezTo>
                <a:cubicBezTo>
                  <a:pt x="21952" y="119211"/>
                  <a:pt x="19348" y="118318"/>
                  <a:pt x="17487" y="116458"/>
                </a:cubicBezTo>
                <a:lnTo>
                  <a:pt x="2604" y="101575"/>
                </a:lnTo>
                <a:cubicBezTo>
                  <a:pt x="-893" y="98078"/>
                  <a:pt x="-893" y="92422"/>
                  <a:pt x="2604" y="88962"/>
                </a:cubicBezTo>
                <a:cubicBezTo>
                  <a:pt x="6102" y="85502"/>
                  <a:pt x="11757" y="85465"/>
                  <a:pt x="15218" y="88962"/>
                </a:cubicBezTo>
                <a:lnTo>
                  <a:pt x="22585" y="96329"/>
                </a:lnTo>
                <a:lnTo>
                  <a:pt x="37319" y="75270"/>
                </a:lnTo>
                <a:cubicBezTo>
                  <a:pt x="40146" y="71214"/>
                  <a:pt x="45727" y="70247"/>
                  <a:pt x="49746" y="73075"/>
                </a:cubicBezTo>
                <a:close/>
                <a:moveTo>
                  <a:pt x="83344" y="35719"/>
                </a:moveTo>
                <a:cubicBezTo>
                  <a:pt x="83344" y="29133"/>
                  <a:pt x="88664" y="23812"/>
                  <a:pt x="95250" y="23812"/>
                </a:cubicBezTo>
                <a:lnTo>
                  <a:pt x="178594" y="23812"/>
                </a:lnTo>
                <a:cubicBezTo>
                  <a:pt x="185179" y="23812"/>
                  <a:pt x="190500" y="29133"/>
                  <a:pt x="190500" y="35719"/>
                </a:cubicBezTo>
                <a:cubicBezTo>
                  <a:pt x="190500" y="42304"/>
                  <a:pt x="185179" y="47625"/>
                  <a:pt x="178594" y="47625"/>
                </a:cubicBezTo>
                <a:lnTo>
                  <a:pt x="95250" y="47625"/>
                </a:lnTo>
                <a:cubicBezTo>
                  <a:pt x="88664" y="47625"/>
                  <a:pt x="83344" y="42304"/>
                  <a:pt x="83344" y="35719"/>
                </a:cubicBezTo>
                <a:close/>
                <a:moveTo>
                  <a:pt x="83344" y="95250"/>
                </a:moveTo>
                <a:cubicBezTo>
                  <a:pt x="83344" y="88664"/>
                  <a:pt x="88664" y="83344"/>
                  <a:pt x="95250" y="83344"/>
                </a:cubicBezTo>
                <a:lnTo>
                  <a:pt x="178594" y="83344"/>
                </a:lnTo>
                <a:cubicBezTo>
                  <a:pt x="185179" y="83344"/>
                  <a:pt x="190500" y="88664"/>
                  <a:pt x="190500" y="95250"/>
                </a:cubicBezTo>
                <a:cubicBezTo>
                  <a:pt x="190500" y="101836"/>
                  <a:pt x="185179" y="107156"/>
                  <a:pt x="178594" y="107156"/>
                </a:cubicBezTo>
                <a:lnTo>
                  <a:pt x="95250" y="107156"/>
                </a:lnTo>
                <a:cubicBezTo>
                  <a:pt x="88664" y="107156"/>
                  <a:pt x="83344" y="101836"/>
                  <a:pt x="83344" y="95250"/>
                </a:cubicBezTo>
                <a:close/>
                <a:moveTo>
                  <a:pt x="59531" y="154781"/>
                </a:moveTo>
                <a:cubicBezTo>
                  <a:pt x="59531" y="148196"/>
                  <a:pt x="64852" y="142875"/>
                  <a:pt x="71438" y="142875"/>
                </a:cubicBezTo>
                <a:lnTo>
                  <a:pt x="178594" y="142875"/>
                </a:lnTo>
                <a:cubicBezTo>
                  <a:pt x="185179" y="142875"/>
                  <a:pt x="190500" y="148196"/>
                  <a:pt x="190500" y="154781"/>
                </a:cubicBezTo>
                <a:cubicBezTo>
                  <a:pt x="190500" y="161367"/>
                  <a:pt x="185179" y="166688"/>
                  <a:pt x="178594" y="166688"/>
                </a:cubicBezTo>
                <a:lnTo>
                  <a:pt x="71438" y="166688"/>
                </a:lnTo>
                <a:cubicBezTo>
                  <a:pt x="64852" y="166688"/>
                  <a:pt x="59531" y="161367"/>
                  <a:pt x="59531" y="154781"/>
                </a:cubicBezTo>
                <a:close/>
                <a:moveTo>
                  <a:pt x="23812" y="139898"/>
                </a:moveTo>
                <a:cubicBezTo>
                  <a:pt x="32027" y="139898"/>
                  <a:pt x="38695" y="146567"/>
                  <a:pt x="38695" y="154781"/>
                </a:cubicBezTo>
                <a:cubicBezTo>
                  <a:pt x="38695" y="162995"/>
                  <a:pt x="32027" y="169664"/>
                  <a:pt x="23812" y="169664"/>
                </a:cubicBezTo>
                <a:cubicBezTo>
                  <a:pt x="15598" y="169664"/>
                  <a:pt x="8930" y="162995"/>
                  <a:pt x="8930" y="154781"/>
                </a:cubicBezTo>
                <a:cubicBezTo>
                  <a:pt x="8930" y="146567"/>
                  <a:pt x="15598" y="139898"/>
                  <a:pt x="23812" y="139898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7" name="Text 5"/>
          <p:cNvSpPr/>
          <p:nvPr/>
        </p:nvSpPr>
        <p:spPr>
          <a:xfrm>
            <a:off x="1143000" y="1619250"/>
            <a:ext cx="1504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Статусы заявки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71500" y="2133600"/>
            <a:ext cx="5238750" cy="647700"/>
          </a:xfrm>
          <a:custGeom>
            <a:avLst/>
            <a:gdLst/>
            <a:ahLst/>
            <a:cxnLst/>
            <a:rect l="l" t="t" r="r" b="b"/>
            <a:pathLst>
              <a:path w="5238750" h="647700">
                <a:moveTo>
                  <a:pt x="76202" y="0"/>
                </a:moveTo>
                <a:lnTo>
                  <a:pt x="5162548" y="0"/>
                </a:lnTo>
                <a:cubicBezTo>
                  <a:pt x="5204633" y="0"/>
                  <a:pt x="5238750" y="34117"/>
                  <a:pt x="5238750" y="76202"/>
                </a:cubicBezTo>
                <a:lnTo>
                  <a:pt x="5238750" y="571498"/>
                </a:lnTo>
                <a:cubicBezTo>
                  <a:pt x="5238750" y="613583"/>
                  <a:pt x="5204633" y="647700"/>
                  <a:pt x="516254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3A4F41">
              <a:alpha val="5098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685800" y="22479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A99F96"/>
          </a:solidFill>
          <a:ln/>
        </p:spPr>
      </p:sp>
      <p:sp>
        <p:nvSpPr>
          <p:cNvPr id="10" name="Shape 8"/>
          <p:cNvSpPr/>
          <p:nvPr/>
        </p:nvSpPr>
        <p:spPr>
          <a:xfrm>
            <a:off x="773906" y="233362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0"/>
                </a:moveTo>
                <a:cubicBezTo>
                  <a:pt x="103474" y="0"/>
                  <a:pt x="133350" y="29876"/>
                  <a:pt x="133350" y="66675"/>
                </a:cubicBezTo>
                <a:cubicBezTo>
                  <a:pt x="133350" y="103474"/>
                  <a:pt x="103474" y="133350"/>
                  <a:pt x="66675" y="133350"/>
                </a:cubicBezTo>
                <a:cubicBezTo>
                  <a:pt x="29876" y="133350"/>
                  <a:pt x="0" y="103474"/>
                  <a:pt x="0" y="66675"/>
                </a:cubicBezTo>
                <a:cubicBezTo>
                  <a:pt x="0" y="29876"/>
                  <a:pt x="29876" y="0"/>
                  <a:pt x="66675" y="0"/>
                </a:cubicBezTo>
                <a:close/>
                <a:moveTo>
                  <a:pt x="60424" y="31254"/>
                </a:moveTo>
                <a:lnTo>
                  <a:pt x="60424" y="66675"/>
                </a:lnTo>
                <a:cubicBezTo>
                  <a:pt x="60424" y="68759"/>
                  <a:pt x="61466" y="70712"/>
                  <a:pt x="63211" y="71884"/>
                </a:cubicBezTo>
                <a:lnTo>
                  <a:pt x="88214" y="88553"/>
                </a:lnTo>
                <a:cubicBezTo>
                  <a:pt x="91079" y="90480"/>
                  <a:pt x="94960" y="89699"/>
                  <a:pt x="96887" y="86808"/>
                </a:cubicBezTo>
                <a:cubicBezTo>
                  <a:pt x="98814" y="83917"/>
                  <a:pt x="98033" y="80062"/>
                  <a:pt x="95142" y="78135"/>
                </a:cubicBezTo>
                <a:lnTo>
                  <a:pt x="72926" y="63341"/>
                </a:lnTo>
                <a:lnTo>
                  <a:pt x="72926" y="31254"/>
                </a:lnTo>
                <a:cubicBezTo>
                  <a:pt x="72926" y="27790"/>
                  <a:pt x="70139" y="25003"/>
                  <a:pt x="66675" y="25003"/>
                </a:cubicBezTo>
                <a:cubicBezTo>
                  <a:pt x="63211" y="25003"/>
                  <a:pt x="60424" y="27790"/>
                  <a:pt x="60424" y="31254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1" name="Text 9"/>
          <p:cNvSpPr/>
          <p:nvPr/>
        </p:nvSpPr>
        <p:spPr>
          <a:xfrm>
            <a:off x="1104900" y="2247900"/>
            <a:ext cx="3095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На рассмотрении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104900" y="2476500"/>
            <a:ext cx="30861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Заявление принято, идет проверка документов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71500" y="2895600"/>
            <a:ext cx="5238750" cy="647700"/>
          </a:xfrm>
          <a:custGeom>
            <a:avLst/>
            <a:gdLst/>
            <a:ahLst/>
            <a:cxnLst/>
            <a:rect l="l" t="t" r="r" b="b"/>
            <a:pathLst>
              <a:path w="5238750" h="647700">
                <a:moveTo>
                  <a:pt x="76202" y="0"/>
                </a:moveTo>
                <a:lnTo>
                  <a:pt x="5162548" y="0"/>
                </a:lnTo>
                <a:cubicBezTo>
                  <a:pt x="5204633" y="0"/>
                  <a:pt x="5238750" y="34117"/>
                  <a:pt x="5238750" y="76202"/>
                </a:cubicBezTo>
                <a:lnTo>
                  <a:pt x="5238750" y="571498"/>
                </a:lnTo>
                <a:cubicBezTo>
                  <a:pt x="5238750" y="613583"/>
                  <a:pt x="5204633" y="647700"/>
                  <a:pt x="516254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D9A57C">
              <a:alpha val="10196"/>
            </a:srgbClr>
          </a:solidFill>
          <a:ln/>
        </p:spPr>
      </p:sp>
      <p:sp>
        <p:nvSpPr>
          <p:cNvPr id="14" name="Shape 12"/>
          <p:cNvSpPr/>
          <p:nvPr/>
        </p:nvSpPr>
        <p:spPr>
          <a:xfrm>
            <a:off x="685800" y="30099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15" name="Shape 13"/>
          <p:cNvSpPr/>
          <p:nvPr/>
        </p:nvSpPr>
        <p:spPr>
          <a:xfrm>
            <a:off x="782241" y="3095625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6" name="Text 14"/>
          <p:cNvSpPr/>
          <p:nvPr/>
        </p:nvSpPr>
        <p:spPr>
          <a:xfrm>
            <a:off x="1104900" y="3009900"/>
            <a:ext cx="36671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Принято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1104900" y="3238500"/>
            <a:ext cx="36576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Документы проверены, ожидается приказ о зачислении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71500" y="3657600"/>
            <a:ext cx="5238750" cy="647700"/>
          </a:xfrm>
          <a:custGeom>
            <a:avLst/>
            <a:gdLst/>
            <a:ahLst/>
            <a:cxnLst/>
            <a:rect l="l" t="t" r="r" b="b"/>
            <a:pathLst>
              <a:path w="5238750" h="647700">
                <a:moveTo>
                  <a:pt x="76202" y="0"/>
                </a:moveTo>
                <a:lnTo>
                  <a:pt x="5162548" y="0"/>
                </a:lnTo>
                <a:cubicBezTo>
                  <a:pt x="5204633" y="0"/>
                  <a:pt x="5238750" y="34117"/>
                  <a:pt x="5238750" y="76202"/>
                </a:cubicBezTo>
                <a:lnTo>
                  <a:pt x="5238750" y="571498"/>
                </a:lnTo>
                <a:cubicBezTo>
                  <a:pt x="5238750" y="613583"/>
                  <a:pt x="5204633" y="647700"/>
                  <a:pt x="516254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3A4F41">
              <a:alpha val="5098"/>
            </a:srgbClr>
          </a:solidFill>
          <a:ln/>
        </p:spPr>
      </p:sp>
      <p:sp>
        <p:nvSpPr>
          <p:cNvPr id="19" name="Shape 17"/>
          <p:cNvSpPr/>
          <p:nvPr/>
        </p:nvSpPr>
        <p:spPr>
          <a:xfrm>
            <a:off x="685800" y="37719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20" name="Shape 18"/>
          <p:cNvSpPr/>
          <p:nvPr/>
        </p:nvSpPr>
        <p:spPr>
          <a:xfrm>
            <a:off x="790575" y="3857625"/>
            <a:ext cx="100013" cy="133350"/>
          </a:xfrm>
          <a:custGeom>
            <a:avLst/>
            <a:gdLst/>
            <a:ahLst/>
            <a:cxnLst/>
            <a:rect l="l" t="t" r="r" b="b"/>
            <a:pathLst>
              <a:path w="100013" h="133350">
                <a:moveTo>
                  <a:pt x="0" y="16669"/>
                </a:moveTo>
                <a:cubicBezTo>
                  <a:pt x="0" y="7475"/>
                  <a:pt x="7475" y="0"/>
                  <a:pt x="16669" y="0"/>
                </a:cubicBezTo>
                <a:lnTo>
                  <a:pt x="55606" y="0"/>
                </a:lnTo>
                <a:cubicBezTo>
                  <a:pt x="60034" y="0"/>
                  <a:pt x="64279" y="1745"/>
                  <a:pt x="67404" y="4870"/>
                </a:cubicBezTo>
                <a:lnTo>
                  <a:pt x="95142" y="32634"/>
                </a:lnTo>
                <a:cubicBezTo>
                  <a:pt x="98267" y="35760"/>
                  <a:pt x="100013" y="40005"/>
                  <a:pt x="100013" y="44433"/>
                </a:cubicBezTo>
                <a:lnTo>
                  <a:pt x="100013" y="116681"/>
                </a:lnTo>
                <a:cubicBezTo>
                  <a:pt x="100013" y="125875"/>
                  <a:pt x="92538" y="133350"/>
                  <a:pt x="83344" y="133350"/>
                </a:cubicBezTo>
                <a:lnTo>
                  <a:pt x="16669" y="133350"/>
                </a:lnTo>
                <a:cubicBezTo>
                  <a:pt x="7475" y="133350"/>
                  <a:pt x="0" y="125875"/>
                  <a:pt x="0" y="116681"/>
                </a:cubicBezTo>
                <a:lnTo>
                  <a:pt x="0" y="16669"/>
                </a:lnTo>
                <a:close/>
                <a:moveTo>
                  <a:pt x="54173" y="15236"/>
                </a:moveTo>
                <a:lnTo>
                  <a:pt x="54173" y="39588"/>
                </a:lnTo>
                <a:cubicBezTo>
                  <a:pt x="54173" y="43052"/>
                  <a:pt x="56960" y="45839"/>
                  <a:pt x="60424" y="45839"/>
                </a:cubicBezTo>
                <a:lnTo>
                  <a:pt x="84776" y="45839"/>
                </a:lnTo>
                <a:lnTo>
                  <a:pt x="54173" y="15236"/>
                </a:lnTo>
                <a:close/>
                <a:moveTo>
                  <a:pt x="31254" y="66675"/>
                </a:moveTo>
                <a:cubicBezTo>
                  <a:pt x="27790" y="66675"/>
                  <a:pt x="25003" y="69462"/>
                  <a:pt x="25003" y="72926"/>
                </a:cubicBezTo>
                <a:cubicBezTo>
                  <a:pt x="25003" y="76390"/>
                  <a:pt x="27790" y="79177"/>
                  <a:pt x="31254" y="79177"/>
                </a:cubicBezTo>
                <a:lnTo>
                  <a:pt x="68759" y="79177"/>
                </a:lnTo>
                <a:cubicBezTo>
                  <a:pt x="72223" y="79177"/>
                  <a:pt x="75009" y="76390"/>
                  <a:pt x="75009" y="72926"/>
                </a:cubicBezTo>
                <a:cubicBezTo>
                  <a:pt x="75009" y="69462"/>
                  <a:pt x="72223" y="66675"/>
                  <a:pt x="68759" y="66675"/>
                </a:cubicBezTo>
                <a:lnTo>
                  <a:pt x="31254" y="66675"/>
                </a:lnTo>
                <a:close/>
                <a:moveTo>
                  <a:pt x="31254" y="91678"/>
                </a:moveTo>
                <a:cubicBezTo>
                  <a:pt x="27790" y="91678"/>
                  <a:pt x="25003" y="94465"/>
                  <a:pt x="25003" y="97929"/>
                </a:cubicBezTo>
                <a:cubicBezTo>
                  <a:pt x="25003" y="101393"/>
                  <a:pt x="27790" y="104180"/>
                  <a:pt x="31254" y="104180"/>
                </a:cubicBezTo>
                <a:lnTo>
                  <a:pt x="68759" y="104180"/>
                </a:lnTo>
                <a:cubicBezTo>
                  <a:pt x="72223" y="104180"/>
                  <a:pt x="75009" y="101393"/>
                  <a:pt x="75009" y="97929"/>
                </a:cubicBezTo>
                <a:cubicBezTo>
                  <a:pt x="75009" y="94465"/>
                  <a:pt x="72223" y="91678"/>
                  <a:pt x="68759" y="91678"/>
                </a:cubicBezTo>
                <a:lnTo>
                  <a:pt x="31254" y="91678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1" name="Text 19"/>
          <p:cNvSpPr/>
          <p:nvPr/>
        </p:nvSpPr>
        <p:spPr>
          <a:xfrm>
            <a:off x="1104900" y="3771900"/>
            <a:ext cx="3629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Требуются документы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104900" y="4000500"/>
            <a:ext cx="3619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Необходимо предоставить дополнительные документы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571500" y="4419600"/>
            <a:ext cx="5238750" cy="647700"/>
          </a:xfrm>
          <a:custGeom>
            <a:avLst/>
            <a:gdLst/>
            <a:ahLst/>
            <a:cxnLst/>
            <a:rect l="l" t="t" r="r" b="b"/>
            <a:pathLst>
              <a:path w="5238750" h="647700">
                <a:moveTo>
                  <a:pt x="76202" y="0"/>
                </a:moveTo>
                <a:lnTo>
                  <a:pt x="5162548" y="0"/>
                </a:lnTo>
                <a:cubicBezTo>
                  <a:pt x="5204633" y="0"/>
                  <a:pt x="5238750" y="34117"/>
                  <a:pt x="5238750" y="76202"/>
                </a:cubicBezTo>
                <a:lnTo>
                  <a:pt x="5238750" y="571498"/>
                </a:lnTo>
                <a:cubicBezTo>
                  <a:pt x="5238750" y="613583"/>
                  <a:pt x="5204633" y="647700"/>
                  <a:pt x="516254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FEF2F2"/>
          </a:solidFill>
          <a:ln/>
        </p:spPr>
      </p:sp>
      <p:sp>
        <p:nvSpPr>
          <p:cNvPr id="24" name="Shape 22"/>
          <p:cNvSpPr/>
          <p:nvPr/>
        </p:nvSpPr>
        <p:spPr>
          <a:xfrm>
            <a:off x="685800" y="45339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FB2C36"/>
          </a:solidFill>
          <a:ln/>
        </p:spPr>
      </p:sp>
      <p:sp>
        <p:nvSpPr>
          <p:cNvPr id="25" name="Shape 23"/>
          <p:cNvSpPr/>
          <p:nvPr/>
        </p:nvSpPr>
        <p:spPr>
          <a:xfrm>
            <a:off x="790575" y="4619625"/>
            <a:ext cx="100013" cy="133350"/>
          </a:xfrm>
          <a:custGeom>
            <a:avLst/>
            <a:gdLst/>
            <a:ahLst/>
            <a:cxnLst/>
            <a:rect l="l" t="t" r="r" b="b"/>
            <a:pathLst>
              <a:path w="100013" h="133350">
                <a:moveTo>
                  <a:pt x="14351" y="19117"/>
                </a:moveTo>
                <a:cubicBezTo>
                  <a:pt x="11095" y="15861"/>
                  <a:pt x="5808" y="15861"/>
                  <a:pt x="2552" y="19117"/>
                </a:cubicBezTo>
                <a:cubicBezTo>
                  <a:pt x="-703" y="22373"/>
                  <a:pt x="-703" y="27660"/>
                  <a:pt x="2552" y="30915"/>
                </a:cubicBezTo>
                <a:lnTo>
                  <a:pt x="38338" y="66675"/>
                </a:lnTo>
                <a:lnTo>
                  <a:pt x="2578" y="102461"/>
                </a:lnTo>
                <a:cubicBezTo>
                  <a:pt x="-677" y="105716"/>
                  <a:pt x="-677" y="111003"/>
                  <a:pt x="2578" y="114259"/>
                </a:cubicBezTo>
                <a:cubicBezTo>
                  <a:pt x="5834" y="117515"/>
                  <a:pt x="11121" y="117515"/>
                  <a:pt x="14377" y="114259"/>
                </a:cubicBezTo>
                <a:lnTo>
                  <a:pt x="50136" y="78473"/>
                </a:lnTo>
                <a:lnTo>
                  <a:pt x="85922" y="114233"/>
                </a:lnTo>
                <a:cubicBezTo>
                  <a:pt x="89178" y="117489"/>
                  <a:pt x="94465" y="117489"/>
                  <a:pt x="97721" y="114233"/>
                </a:cubicBezTo>
                <a:cubicBezTo>
                  <a:pt x="100976" y="110977"/>
                  <a:pt x="100976" y="105690"/>
                  <a:pt x="97721" y="102435"/>
                </a:cubicBezTo>
                <a:lnTo>
                  <a:pt x="61935" y="66675"/>
                </a:lnTo>
                <a:lnTo>
                  <a:pt x="97695" y="30889"/>
                </a:lnTo>
                <a:cubicBezTo>
                  <a:pt x="100950" y="27634"/>
                  <a:pt x="100950" y="22347"/>
                  <a:pt x="97695" y="19091"/>
                </a:cubicBezTo>
                <a:cubicBezTo>
                  <a:pt x="94439" y="15835"/>
                  <a:pt x="89152" y="15835"/>
                  <a:pt x="85896" y="19091"/>
                </a:cubicBezTo>
                <a:lnTo>
                  <a:pt x="50136" y="54877"/>
                </a:lnTo>
                <a:lnTo>
                  <a:pt x="14351" y="19117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6" name="Text 24"/>
          <p:cNvSpPr/>
          <p:nvPr/>
        </p:nvSpPr>
        <p:spPr>
          <a:xfrm>
            <a:off x="1104900" y="4533900"/>
            <a:ext cx="30289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Отказ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1104900" y="4762500"/>
            <a:ext cx="30194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 зачислении отказано (указывается причина)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191250" y="1333500"/>
            <a:ext cx="5619750" cy="3981450"/>
          </a:xfrm>
          <a:custGeom>
            <a:avLst/>
            <a:gdLst/>
            <a:ahLst/>
            <a:cxnLst/>
            <a:rect l="l" t="t" r="r" b="b"/>
            <a:pathLst>
              <a:path w="5619750" h="3981450">
                <a:moveTo>
                  <a:pt x="114307" y="0"/>
                </a:moveTo>
                <a:lnTo>
                  <a:pt x="5505443" y="0"/>
                </a:lnTo>
                <a:cubicBezTo>
                  <a:pt x="5568573" y="0"/>
                  <a:pt x="5619750" y="51177"/>
                  <a:pt x="5619750" y="114307"/>
                </a:cubicBezTo>
                <a:lnTo>
                  <a:pt x="5619750" y="3867143"/>
                </a:lnTo>
                <a:cubicBezTo>
                  <a:pt x="5619750" y="3930273"/>
                  <a:pt x="5568573" y="3981450"/>
                  <a:pt x="5505443" y="3981450"/>
                </a:cubicBezTo>
                <a:lnTo>
                  <a:pt x="114307" y="3981450"/>
                </a:lnTo>
                <a:cubicBezTo>
                  <a:pt x="51177" y="3981450"/>
                  <a:pt x="0" y="3930273"/>
                  <a:pt x="0" y="3867143"/>
                </a:cubicBezTo>
                <a:lnTo>
                  <a:pt x="0" y="114307"/>
                </a:lnTo>
                <a:cubicBezTo>
                  <a:pt x="0" y="51219"/>
                  <a:pt x="51219" y="0"/>
                  <a:pt x="11430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29" name="Shape 27"/>
          <p:cNvSpPr/>
          <p:nvPr/>
        </p:nvSpPr>
        <p:spPr>
          <a:xfrm>
            <a:off x="6381750" y="1524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30" name="Shape 28"/>
          <p:cNvSpPr/>
          <p:nvPr/>
        </p:nvSpPr>
        <p:spPr>
          <a:xfrm>
            <a:off x="6527006" y="1657350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83344" y="0"/>
                </a:moveTo>
                <a:cubicBezTo>
                  <a:pt x="76758" y="0"/>
                  <a:pt x="71438" y="5321"/>
                  <a:pt x="71438" y="11906"/>
                </a:cubicBezTo>
                <a:lnTo>
                  <a:pt x="71438" y="13097"/>
                </a:lnTo>
                <a:cubicBezTo>
                  <a:pt x="44276" y="18604"/>
                  <a:pt x="23812" y="42639"/>
                  <a:pt x="23812" y="71438"/>
                </a:cubicBezTo>
                <a:lnTo>
                  <a:pt x="23812" y="79511"/>
                </a:lnTo>
                <a:cubicBezTo>
                  <a:pt x="23812" y="97408"/>
                  <a:pt x="17711" y="114784"/>
                  <a:pt x="6548" y="128774"/>
                </a:cubicBezTo>
                <a:lnTo>
                  <a:pt x="2902" y="133313"/>
                </a:lnTo>
                <a:cubicBezTo>
                  <a:pt x="1005" y="135657"/>
                  <a:pt x="0" y="138559"/>
                  <a:pt x="0" y="141573"/>
                </a:cubicBezTo>
                <a:cubicBezTo>
                  <a:pt x="0" y="148865"/>
                  <a:pt x="5916" y="154781"/>
                  <a:pt x="13208" y="154781"/>
                </a:cubicBezTo>
                <a:lnTo>
                  <a:pt x="153442" y="154781"/>
                </a:lnTo>
                <a:cubicBezTo>
                  <a:pt x="160734" y="154781"/>
                  <a:pt x="166650" y="148865"/>
                  <a:pt x="166650" y="141573"/>
                </a:cubicBezTo>
                <a:cubicBezTo>
                  <a:pt x="166650" y="138559"/>
                  <a:pt x="165646" y="135657"/>
                  <a:pt x="163748" y="133313"/>
                </a:cubicBezTo>
                <a:lnTo>
                  <a:pt x="160102" y="128774"/>
                </a:lnTo>
                <a:cubicBezTo>
                  <a:pt x="148977" y="114784"/>
                  <a:pt x="142875" y="97408"/>
                  <a:pt x="142875" y="79511"/>
                </a:cubicBezTo>
                <a:lnTo>
                  <a:pt x="142875" y="71438"/>
                </a:lnTo>
                <a:cubicBezTo>
                  <a:pt x="142875" y="42639"/>
                  <a:pt x="122411" y="18604"/>
                  <a:pt x="95250" y="13097"/>
                </a:cubicBezTo>
                <a:lnTo>
                  <a:pt x="95250" y="11906"/>
                </a:lnTo>
                <a:cubicBezTo>
                  <a:pt x="95250" y="5321"/>
                  <a:pt x="89929" y="0"/>
                  <a:pt x="83344" y="0"/>
                </a:cubicBezTo>
                <a:close/>
                <a:moveTo>
                  <a:pt x="60275" y="172641"/>
                </a:moveTo>
                <a:cubicBezTo>
                  <a:pt x="62917" y="182910"/>
                  <a:pt x="72256" y="190500"/>
                  <a:pt x="83344" y="190500"/>
                </a:cubicBezTo>
                <a:cubicBezTo>
                  <a:pt x="94431" y="190500"/>
                  <a:pt x="103770" y="182910"/>
                  <a:pt x="106412" y="172641"/>
                </a:cubicBezTo>
                <a:lnTo>
                  <a:pt x="60275" y="172641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1" name="Text 29"/>
          <p:cNvSpPr/>
          <p:nvPr/>
        </p:nvSpPr>
        <p:spPr>
          <a:xfrm>
            <a:off x="6953250" y="1619250"/>
            <a:ext cx="1743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Что будет дальше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381750" y="2133600"/>
            <a:ext cx="5238750" cy="971550"/>
          </a:xfrm>
          <a:custGeom>
            <a:avLst/>
            <a:gdLst/>
            <a:ahLst/>
            <a:cxnLst/>
            <a:rect l="l" t="t" r="r" b="b"/>
            <a:pathLst>
              <a:path w="5238750" h="971550">
                <a:moveTo>
                  <a:pt x="76199" y="0"/>
                </a:moveTo>
                <a:lnTo>
                  <a:pt x="5162551" y="0"/>
                </a:lnTo>
                <a:cubicBezTo>
                  <a:pt x="5204635" y="0"/>
                  <a:pt x="5238750" y="34115"/>
                  <a:pt x="5238750" y="76199"/>
                </a:cubicBezTo>
                <a:lnTo>
                  <a:pt x="5238750" y="895351"/>
                </a:lnTo>
                <a:cubicBezTo>
                  <a:pt x="5238750" y="937435"/>
                  <a:pt x="5204635" y="971550"/>
                  <a:pt x="5162551" y="971550"/>
                </a:cubicBezTo>
                <a:lnTo>
                  <a:pt x="76199" y="971550"/>
                </a:lnTo>
                <a:cubicBezTo>
                  <a:pt x="34115" y="971550"/>
                  <a:pt x="0" y="937435"/>
                  <a:pt x="0" y="895351"/>
                </a:cubicBezTo>
                <a:lnTo>
                  <a:pt x="0" y="76199"/>
                </a:lnTo>
                <a:cubicBezTo>
                  <a:pt x="0" y="34143"/>
                  <a:pt x="34143" y="0"/>
                  <a:pt x="76199" y="0"/>
                </a:cubicBezTo>
                <a:close/>
              </a:path>
            </a:pathLst>
          </a:custGeom>
          <a:solidFill>
            <a:srgbClr val="3A4F41">
              <a:alpha val="5098"/>
            </a:srgbClr>
          </a:solidFill>
          <a:ln/>
        </p:spPr>
      </p:sp>
      <p:sp>
        <p:nvSpPr>
          <p:cNvPr id="33" name="Shape 31"/>
          <p:cNvSpPr/>
          <p:nvPr/>
        </p:nvSpPr>
        <p:spPr>
          <a:xfrm>
            <a:off x="6515100" y="2286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4288" y="19050"/>
                </a:moveTo>
                <a:cubicBezTo>
                  <a:pt x="6400" y="19050"/>
                  <a:pt x="0" y="25450"/>
                  <a:pt x="0" y="33338"/>
                </a:cubicBezTo>
                <a:cubicBezTo>
                  <a:pt x="0" y="37832"/>
                  <a:pt x="2113" y="42059"/>
                  <a:pt x="5715" y="44768"/>
                </a:cubicBezTo>
                <a:lnTo>
                  <a:pt x="67628" y="91202"/>
                </a:lnTo>
                <a:cubicBezTo>
                  <a:pt x="72717" y="95012"/>
                  <a:pt x="79683" y="95012"/>
                  <a:pt x="84773" y="91202"/>
                </a:cubicBezTo>
                <a:lnTo>
                  <a:pt x="146685" y="44767"/>
                </a:lnTo>
                <a:cubicBezTo>
                  <a:pt x="150287" y="42059"/>
                  <a:pt x="152400" y="37832"/>
                  <a:pt x="152400" y="33337"/>
                </a:cubicBezTo>
                <a:cubicBezTo>
                  <a:pt x="152400" y="25450"/>
                  <a:pt x="146000" y="19050"/>
                  <a:pt x="138113" y="19050"/>
                </a:cubicBezTo>
                <a:lnTo>
                  <a:pt x="14288" y="19050"/>
                </a:lnTo>
                <a:close/>
                <a:moveTo>
                  <a:pt x="0" y="58341"/>
                </a:moveTo>
                <a:lnTo>
                  <a:pt x="0" y="114300"/>
                </a:lnTo>
                <a:cubicBezTo>
                  <a:pt x="0" y="124807"/>
                  <a:pt x="8543" y="133350"/>
                  <a:pt x="19050" y="133350"/>
                </a:cubicBezTo>
                <a:lnTo>
                  <a:pt x="133350" y="133350"/>
                </a:lnTo>
                <a:cubicBezTo>
                  <a:pt x="143857" y="133350"/>
                  <a:pt x="152400" y="124807"/>
                  <a:pt x="152400" y="114300"/>
                </a:cubicBezTo>
                <a:lnTo>
                  <a:pt x="152400" y="58341"/>
                </a:lnTo>
                <a:lnTo>
                  <a:pt x="93345" y="102632"/>
                </a:lnTo>
                <a:cubicBezTo>
                  <a:pt x="83195" y="110252"/>
                  <a:pt x="69205" y="110252"/>
                  <a:pt x="59055" y="102632"/>
                </a:cubicBezTo>
                <a:lnTo>
                  <a:pt x="0" y="58341"/>
                </a:ln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34" name="Text 32"/>
          <p:cNvSpPr/>
          <p:nvPr/>
        </p:nvSpPr>
        <p:spPr>
          <a:xfrm>
            <a:off x="6762750" y="2247900"/>
            <a:ext cx="1695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Приглашение в школу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496050" y="2552700"/>
            <a:ext cx="507682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После обработки заявления придет приглашение для предоставления </a:t>
            </a:r>
            <a:pPr>
              <a:lnSpc>
                <a:spcPct val="140000"/>
              </a:lnSpc>
            </a:pPr>
            <a:r>
              <a:rPr lang="en-US" sz="1050" b="1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оригиналов документов</a:t>
            </a:r>
            <a:pPr>
              <a:lnSpc>
                <a:spcPct val="140000"/>
              </a:lnSpc>
            </a:pPr>
            <a:r>
              <a:rPr lang="en-US" sz="105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с указанием даты и времени визита.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381750" y="3214688"/>
            <a:ext cx="5238750" cy="1047750"/>
          </a:xfrm>
          <a:custGeom>
            <a:avLst/>
            <a:gdLst/>
            <a:ahLst/>
            <a:cxnLst/>
            <a:rect l="l" t="t" r="r" b="b"/>
            <a:pathLst>
              <a:path w="5238750" h="1047750">
                <a:moveTo>
                  <a:pt x="76203" y="0"/>
                </a:moveTo>
                <a:lnTo>
                  <a:pt x="5162547" y="0"/>
                </a:lnTo>
                <a:cubicBezTo>
                  <a:pt x="5204605" y="0"/>
                  <a:pt x="5238750" y="34145"/>
                  <a:pt x="5238750" y="76203"/>
                </a:cubicBezTo>
                <a:lnTo>
                  <a:pt x="5238750" y="971547"/>
                </a:lnTo>
                <a:cubicBezTo>
                  <a:pt x="5238750" y="1013605"/>
                  <a:pt x="5204605" y="1047750"/>
                  <a:pt x="5162547" y="1047750"/>
                </a:cubicBezTo>
                <a:lnTo>
                  <a:pt x="76203" y="1047750"/>
                </a:lnTo>
                <a:cubicBezTo>
                  <a:pt x="34145" y="1047750"/>
                  <a:pt x="0" y="1013605"/>
                  <a:pt x="0" y="971547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D9A57C">
              <a:alpha val="10196"/>
            </a:srgbClr>
          </a:solidFill>
          <a:ln/>
        </p:spPr>
      </p:sp>
      <p:sp>
        <p:nvSpPr>
          <p:cNvPr id="37" name="Shape 35"/>
          <p:cNvSpPr/>
          <p:nvPr/>
        </p:nvSpPr>
        <p:spPr>
          <a:xfrm>
            <a:off x="6496050" y="3367088"/>
            <a:ext cx="190500" cy="152400"/>
          </a:xfrm>
          <a:custGeom>
            <a:avLst/>
            <a:gdLst/>
            <a:ahLst/>
            <a:cxnLst/>
            <a:rect l="l" t="t" r="r" b="b"/>
            <a:pathLst>
              <a:path w="190500" h="152400">
                <a:moveTo>
                  <a:pt x="19080" y="19050"/>
                </a:moveTo>
                <a:cubicBezTo>
                  <a:pt x="19080" y="8543"/>
                  <a:pt x="27622" y="0"/>
                  <a:pt x="38130" y="0"/>
                </a:cubicBezTo>
                <a:lnTo>
                  <a:pt x="82629" y="0"/>
                </a:lnTo>
                <a:cubicBezTo>
                  <a:pt x="87690" y="0"/>
                  <a:pt x="92541" y="1994"/>
                  <a:pt x="96113" y="5566"/>
                </a:cubicBezTo>
                <a:lnTo>
                  <a:pt x="127784" y="37296"/>
                </a:lnTo>
                <a:cubicBezTo>
                  <a:pt x="131356" y="40868"/>
                  <a:pt x="133350" y="45720"/>
                  <a:pt x="133350" y="50780"/>
                </a:cubicBezTo>
                <a:lnTo>
                  <a:pt x="133350" y="79802"/>
                </a:lnTo>
                <a:lnTo>
                  <a:pt x="94059" y="119092"/>
                </a:lnTo>
                <a:lnTo>
                  <a:pt x="81528" y="119092"/>
                </a:lnTo>
                <a:lnTo>
                  <a:pt x="76736" y="103138"/>
                </a:lnTo>
                <a:cubicBezTo>
                  <a:pt x="75337" y="98465"/>
                  <a:pt x="71051" y="95280"/>
                  <a:pt x="66169" y="95280"/>
                </a:cubicBezTo>
                <a:cubicBezTo>
                  <a:pt x="62805" y="95280"/>
                  <a:pt x="59650" y="96798"/>
                  <a:pt x="57567" y="99417"/>
                </a:cubicBezTo>
                <a:lnTo>
                  <a:pt x="39678" y="121741"/>
                </a:lnTo>
                <a:cubicBezTo>
                  <a:pt x="37207" y="124807"/>
                  <a:pt x="37713" y="129332"/>
                  <a:pt x="40779" y="131772"/>
                </a:cubicBezTo>
                <a:cubicBezTo>
                  <a:pt x="43845" y="134213"/>
                  <a:pt x="48369" y="133737"/>
                  <a:pt x="50810" y="130641"/>
                </a:cubicBezTo>
                <a:lnTo>
                  <a:pt x="64830" y="113139"/>
                </a:lnTo>
                <a:lnTo>
                  <a:pt x="69354" y="128230"/>
                </a:lnTo>
                <a:cubicBezTo>
                  <a:pt x="70247" y="131266"/>
                  <a:pt x="73045" y="133320"/>
                  <a:pt x="76200" y="133320"/>
                </a:cubicBezTo>
                <a:lnTo>
                  <a:pt x="85576" y="133320"/>
                </a:lnTo>
                <a:cubicBezTo>
                  <a:pt x="85308" y="134243"/>
                  <a:pt x="85070" y="135195"/>
                  <a:pt x="84892" y="136148"/>
                </a:cubicBezTo>
                <a:lnTo>
                  <a:pt x="81647" y="152370"/>
                </a:lnTo>
                <a:lnTo>
                  <a:pt x="38130" y="152370"/>
                </a:lnTo>
                <a:cubicBezTo>
                  <a:pt x="27623" y="152370"/>
                  <a:pt x="19080" y="143828"/>
                  <a:pt x="19080" y="133320"/>
                </a:cubicBezTo>
                <a:lnTo>
                  <a:pt x="19080" y="19020"/>
                </a:lnTo>
                <a:close/>
                <a:moveTo>
                  <a:pt x="80992" y="17413"/>
                </a:moveTo>
                <a:lnTo>
                  <a:pt x="80992" y="45244"/>
                </a:lnTo>
                <a:cubicBezTo>
                  <a:pt x="80992" y="49203"/>
                  <a:pt x="84177" y="52388"/>
                  <a:pt x="88136" y="52388"/>
                </a:cubicBezTo>
                <a:lnTo>
                  <a:pt x="115967" y="52388"/>
                </a:lnTo>
                <a:lnTo>
                  <a:pt x="80992" y="17413"/>
                </a:lnTo>
                <a:close/>
                <a:moveTo>
                  <a:pt x="98911" y="138976"/>
                </a:moveTo>
                <a:cubicBezTo>
                  <a:pt x="99655" y="135285"/>
                  <a:pt x="101471" y="131891"/>
                  <a:pt x="104120" y="129242"/>
                </a:cubicBezTo>
                <a:lnTo>
                  <a:pt x="139511" y="93851"/>
                </a:lnTo>
                <a:lnTo>
                  <a:pt x="163324" y="117664"/>
                </a:lnTo>
                <a:lnTo>
                  <a:pt x="127933" y="153055"/>
                </a:lnTo>
                <a:cubicBezTo>
                  <a:pt x="125284" y="155704"/>
                  <a:pt x="121890" y="157520"/>
                  <a:pt x="118199" y="158264"/>
                </a:cubicBezTo>
                <a:lnTo>
                  <a:pt x="100459" y="161806"/>
                </a:lnTo>
                <a:cubicBezTo>
                  <a:pt x="100191" y="161865"/>
                  <a:pt x="99893" y="161895"/>
                  <a:pt x="99596" y="161895"/>
                </a:cubicBezTo>
                <a:cubicBezTo>
                  <a:pt x="97215" y="161895"/>
                  <a:pt x="95250" y="159960"/>
                  <a:pt x="95250" y="157549"/>
                </a:cubicBezTo>
                <a:cubicBezTo>
                  <a:pt x="95250" y="157252"/>
                  <a:pt x="95280" y="156984"/>
                  <a:pt x="95339" y="156686"/>
                </a:cubicBezTo>
                <a:lnTo>
                  <a:pt x="98881" y="138946"/>
                </a:lnTo>
                <a:close/>
                <a:moveTo>
                  <a:pt x="178624" y="102364"/>
                </a:moveTo>
                <a:lnTo>
                  <a:pt x="170051" y="110936"/>
                </a:lnTo>
                <a:lnTo>
                  <a:pt x="146239" y="87124"/>
                </a:lnTo>
                <a:lnTo>
                  <a:pt x="154811" y="78551"/>
                </a:lnTo>
                <a:cubicBezTo>
                  <a:pt x="161389" y="71973"/>
                  <a:pt x="172045" y="71973"/>
                  <a:pt x="178624" y="78551"/>
                </a:cubicBezTo>
                <a:cubicBezTo>
                  <a:pt x="185202" y="85130"/>
                  <a:pt x="185202" y="95786"/>
                  <a:pt x="178624" y="102364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38" name="Text 36"/>
          <p:cNvSpPr/>
          <p:nvPr/>
        </p:nvSpPr>
        <p:spPr>
          <a:xfrm>
            <a:off x="6762750" y="3328988"/>
            <a:ext cx="1619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Приказ о зачислении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6496050" y="3633788"/>
            <a:ext cx="5076825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b="1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Первый этап:</a:t>
            </a:r>
            <a:pPr>
              <a:lnSpc>
                <a:spcPct val="140000"/>
              </a:lnSpc>
            </a:pPr>
            <a:r>
              <a:rPr lang="en-US" sz="105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в течение 3 рабочих дней после 30 июня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496050" y="3926681"/>
            <a:ext cx="5076825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b="1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Второй этап:</a:t>
            </a:r>
            <a:pPr>
              <a:lnSpc>
                <a:spcPct val="140000"/>
              </a:lnSpc>
            </a:pPr>
            <a:r>
              <a:rPr lang="en-US" sz="105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в течение 5 рабочих дней после приема документов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381750" y="4371975"/>
            <a:ext cx="5238750" cy="752475"/>
          </a:xfrm>
          <a:custGeom>
            <a:avLst/>
            <a:gdLst/>
            <a:ahLst/>
            <a:cxnLst/>
            <a:rect l="l" t="t" r="r" b="b"/>
            <a:pathLst>
              <a:path w="5238750" h="752475">
                <a:moveTo>
                  <a:pt x="76203" y="0"/>
                </a:moveTo>
                <a:lnTo>
                  <a:pt x="5162547" y="0"/>
                </a:lnTo>
                <a:cubicBezTo>
                  <a:pt x="5204605" y="0"/>
                  <a:pt x="5238750" y="34145"/>
                  <a:pt x="5238750" y="76203"/>
                </a:cubicBezTo>
                <a:lnTo>
                  <a:pt x="5238750" y="676272"/>
                </a:lnTo>
                <a:cubicBezTo>
                  <a:pt x="5238750" y="718330"/>
                  <a:pt x="5204605" y="752475"/>
                  <a:pt x="5162547" y="752475"/>
                </a:cubicBezTo>
                <a:lnTo>
                  <a:pt x="76203" y="752475"/>
                </a:lnTo>
                <a:cubicBezTo>
                  <a:pt x="34145" y="752475"/>
                  <a:pt x="0" y="718330"/>
                  <a:pt x="0" y="676272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3A4F41">
              <a:alpha val="5098"/>
            </a:srgbClr>
          </a:solidFill>
          <a:ln/>
        </p:spPr>
      </p:sp>
      <p:sp>
        <p:nvSpPr>
          <p:cNvPr id="42" name="Shape 40"/>
          <p:cNvSpPr/>
          <p:nvPr/>
        </p:nvSpPr>
        <p:spPr>
          <a:xfrm>
            <a:off x="6534150" y="4524375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74384" y="19883"/>
                </a:moveTo>
                <a:cubicBezTo>
                  <a:pt x="77480" y="15627"/>
                  <a:pt x="76527" y="9674"/>
                  <a:pt x="72271" y="6578"/>
                </a:cubicBezTo>
                <a:cubicBezTo>
                  <a:pt x="68014" y="3483"/>
                  <a:pt x="62061" y="4435"/>
                  <a:pt x="58966" y="8692"/>
                </a:cubicBezTo>
                <a:lnTo>
                  <a:pt x="27414" y="52060"/>
                </a:lnTo>
                <a:lnTo>
                  <a:pt x="16252" y="40898"/>
                </a:lnTo>
                <a:cubicBezTo>
                  <a:pt x="12531" y="37177"/>
                  <a:pt x="6489" y="37177"/>
                  <a:pt x="2768" y="40898"/>
                </a:cubicBezTo>
                <a:cubicBezTo>
                  <a:pt x="-952" y="44619"/>
                  <a:pt x="-952" y="50661"/>
                  <a:pt x="2768" y="54382"/>
                </a:cubicBezTo>
                <a:lnTo>
                  <a:pt x="21818" y="73432"/>
                </a:lnTo>
                <a:cubicBezTo>
                  <a:pt x="23783" y="75396"/>
                  <a:pt x="26521" y="76408"/>
                  <a:pt x="29289" y="76200"/>
                </a:cubicBezTo>
                <a:cubicBezTo>
                  <a:pt x="32058" y="75992"/>
                  <a:pt x="34617" y="74563"/>
                  <a:pt x="36255" y="72301"/>
                </a:cubicBezTo>
                <a:lnTo>
                  <a:pt x="74355" y="19913"/>
                </a:lnTo>
                <a:close/>
                <a:moveTo>
                  <a:pt x="112484" y="60365"/>
                </a:moveTo>
                <a:cubicBezTo>
                  <a:pt x="115580" y="56108"/>
                  <a:pt x="114627" y="50155"/>
                  <a:pt x="110371" y="47059"/>
                </a:cubicBezTo>
                <a:cubicBezTo>
                  <a:pt x="106114" y="43964"/>
                  <a:pt x="100161" y="44916"/>
                  <a:pt x="97066" y="49173"/>
                </a:cubicBezTo>
                <a:lnTo>
                  <a:pt x="46464" y="118735"/>
                </a:lnTo>
                <a:lnTo>
                  <a:pt x="25777" y="98048"/>
                </a:lnTo>
                <a:cubicBezTo>
                  <a:pt x="22056" y="94327"/>
                  <a:pt x="16014" y="94327"/>
                  <a:pt x="12293" y="98048"/>
                </a:cubicBezTo>
                <a:cubicBezTo>
                  <a:pt x="8572" y="101769"/>
                  <a:pt x="8572" y="107811"/>
                  <a:pt x="12293" y="111532"/>
                </a:cubicBezTo>
                <a:lnTo>
                  <a:pt x="40868" y="140107"/>
                </a:lnTo>
                <a:cubicBezTo>
                  <a:pt x="42833" y="142071"/>
                  <a:pt x="45571" y="143083"/>
                  <a:pt x="48339" y="142875"/>
                </a:cubicBezTo>
                <a:cubicBezTo>
                  <a:pt x="51108" y="142667"/>
                  <a:pt x="53667" y="141238"/>
                  <a:pt x="55305" y="138976"/>
                </a:cubicBezTo>
                <a:lnTo>
                  <a:pt x="112455" y="60394"/>
                </a:ln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43" name="Text 41"/>
          <p:cNvSpPr/>
          <p:nvPr/>
        </p:nvSpPr>
        <p:spPr>
          <a:xfrm>
            <a:off x="6762750" y="4486275"/>
            <a:ext cx="2076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Уведомление о зачислении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6496050" y="4791075"/>
            <a:ext cx="5076825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Придет в личный кабинет в течение </a:t>
            </a:r>
            <a:pPr>
              <a:lnSpc>
                <a:spcPct val="140000"/>
              </a:lnSpc>
            </a:pPr>
            <a:r>
              <a:rPr lang="en-US" sz="1050" b="1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 рабочих дней</a:t>
            </a:r>
            <a:pPr>
              <a:lnSpc>
                <a:spcPct val="140000"/>
              </a:lnSpc>
            </a:pPr>
            <a:r>
              <a:rPr lang="en-US" sz="105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после издания приказа.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381000" y="5464969"/>
            <a:ext cx="3705225" cy="1066800"/>
          </a:xfrm>
          <a:custGeom>
            <a:avLst/>
            <a:gdLst/>
            <a:ahLst/>
            <a:cxnLst/>
            <a:rect l="l" t="t" r="r" b="b"/>
            <a:pathLst>
              <a:path w="3705225" h="1066800">
                <a:moveTo>
                  <a:pt x="114297" y="0"/>
                </a:moveTo>
                <a:lnTo>
                  <a:pt x="3590928" y="0"/>
                </a:lnTo>
                <a:cubicBezTo>
                  <a:pt x="3654053" y="0"/>
                  <a:pt x="3705225" y="51172"/>
                  <a:pt x="3705225" y="114297"/>
                </a:cubicBezTo>
                <a:lnTo>
                  <a:pt x="3705225" y="952503"/>
                </a:lnTo>
                <a:cubicBezTo>
                  <a:pt x="3705225" y="1015628"/>
                  <a:pt x="3654053" y="1066800"/>
                  <a:pt x="3590928" y="1066800"/>
                </a:cubicBezTo>
                <a:lnTo>
                  <a:pt x="114297" y="1066800"/>
                </a:lnTo>
                <a:cubicBezTo>
                  <a:pt x="51172" y="1066800"/>
                  <a:pt x="0" y="1015628"/>
                  <a:pt x="0" y="952503"/>
                </a:cubicBezTo>
                <a:lnTo>
                  <a:pt x="0" y="114297"/>
                </a:lnTo>
                <a:cubicBezTo>
                  <a:pt x="0" y="51172"/>
                  <a:pt x="51172" y="0"/>
                  <a:pt x="114297" y="0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46" name="Shape 44"/>
          <p:cNvSpPr/>
          <p:nvPr/>
        </p:nvSpPr>
        <p:spPr>
          <a:xfrm>
            <a:off x="2092285" y="5617369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57150" y="14288"/>
                </a:moveTo>
                <a:cubicBezTo>
                  <a:pt x="41389" y="14288"/>
                  <a:pt x="28575" y="27102"/>
                  <a:pt x="28575" y="42863"/>
                </a:cubicBezTo>
                <a:lnTo>
                  <a:pt x="28575" y="150019"/>
                </a:lnTo>
                <a:lnTo>
                  <a:pt x="57150" y="150019"/>
                </a:lnTo>
                <a:lnTo>
                  <a:pt x="57150" y="42863"/>
                </a:lnTo>
                <a:lnTo>
                  <a:pt x="228600" y="42863"/>
                </a:lnTo>
                <a:lnTo>
                  <a:pt x="228600" y="150019"/>
                </a:lnTo>
                <a:lnTo>
                  <a:pt x="257175" y="150019"/>
                </a:lnTo>
                <a:lnTo>
                  <a:pt x="257175" y="42863"/>
                </a:lnTo>
                <a:cubicBezTo>
                  <a:pt x="257175" y="27102"/>
                  <a:pt x="244361" y="14288"/>
                  <a:pt x="228600" y="14288"/>
                </a:cubicBezTo>
                <a:lnTo>
                  <a:pt x="57150" y="14288"/>
                </a:lnTo>
                <a:close/>
                <a:moveTo>
                  <a:pt x="8573" y="171450"/>
                </a:moveTo>
                <a:cubicBezTo>
                  <a:pt x="3840" y="171450"/>
                  <a:pt x="0" y="175290"/>
                  <a:pt x="0" y="180023"/>
                </a:cubicBezTo>
                <a:cubicBezTo>
                  <a:pt x="0" y="198953"/>
                  <a:pt x="15359" y="214313"/>
                  <a:pt x="34290" y="214313"/>
                </a:cubicBezTo>
                <a:lnTo>
                  <a:pt x="251460" y="214313"/>
                </a:lnTo>
                <a:cubicBezTo>
                  <a:pt x="270391" y="214313"/>
                  <a:pt x="285750" y="198953"/>
                  <a:pt x="285750" y="180023"/>
                </a:cubicBezTo>
                <a:cubicBezTo>
                  <a:pt x="285750" y="175290"/>
                  <a:pt x="281910" y="171450"/>
                  <a:pt x="277177" y="171450"/>
                </a:cubicBezTo>
                <a:lnTo>
                  <a:pt x="8573" y="171450"/>
                </a:ln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47" name="Text 45"/>
          <p:cNvSpPr/>
          <p:nvPr/>
        </p:nvSpPr>
        <p:spPr>
          <a:xfrm>
            <a:off x="495300" y="5922169"/>
            <a:ext cx="3476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Отслеживайте в личном кабинете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500063" y="6188869"/>
            <a:ext cx="34671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F8F6F2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Статус обновляется в реальном времени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4241721" y="5464969"/>
            <a:ext cx="3705225" cy="1066800"/>
          </a:xfrm>
          <a:custGeom>
            <a:avLst/>
            <a:gdLst/>
            <a:ahLst/>
            <a:cxnLst/>
            <a:rect l="l" t="t" r="r" b="b"/>
            <a:pathLst>
              <a:path w="3705225" h="1066800">
                <a:moveTo>
                  <a:pt x="114297" y="0"/>
                </a:moveTo>
                <a:lnTo>
                  <a:pt x="3590928" y="0"/>
                </a:lnTo>
                <a:cubicBezTo>
                  <a:pt x="3654053" y="0"/>
                  <a:pt x="3705225" y="51172"/>
                  <a:pt x="3705225" y="114297"/>
                </a:cubicBezTo>
                <a:lnTo>
                  <a:pt x="3705225" y="952503"/>
                </a:lnTo>
                <a:cubicBezTo>
                  <a:pt x="3705225" y="1015628"/>
                  <a:pt x="3654053" y="1066800"/>
                  <a:pt x="3590928" y="1066800"/>
                </a:cubicBezTo>
                <a:lnTo>
                  <a:pt x="114297" y="1066800"/>
                </a:lnTo>
                <a:cubicBezTo>
                  <a:pt x="51172" y="1066800"/>
                  <a:pt x="0" y="1015628"/>
                  <a:pt x="0" y="952503"/>
                </a:cubicBezTo>
                <a:lnTo>
                  <a:pt x="0" y="114297"/>
                </a:lnTo>
                <a:cubicBezTo>
                  <a:pt x="0" y="51172"/>
                  <a:pt x="51172" y="0"/>
                  <a:pt x="114297" y="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50" name="Shape 48"/>
          <p:cNvSpPr/>
          <p:nvPr/>
        </p:nvSpPr>
        <p:spPr>
          <a:xfrm>
            <a:off x="5981581" y="5617369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57073" y="11162"/>
                </a:moveTo>
                <a:cubicBezTo>
                  <a:pt x="160556" y="2768"/>
                  <a:pt x="169753" y="-1741"/>
                  <a:pt x="178549" y="670"/>
                </a:cubicBezTo>
                <a:lnTo>
                  <a:pt x="181005" y="1339"/>
                </a:lnTo>
                <a:cubicBezTo>
                  <a:pt x="209848" y="9198"/>
                  <a:pt x="234494" y="37148"/>
                  <a:pt x="227305" y="71170"/>
                </a:cubicBezTo>
                <a:cubicBezTo>
                  <a:pt x="210741" y="149304"/>
                  <a:pt x="149260" y="210785"/>
                  <a:pt x="71125" y="227350"/>
                </a:cubicBezTo>
                <a:cubicBezTo>
                  <a:pt x="37058" y="234583"/>
                  <a:pt x="9153" y="209892"/>
                  <a:pt x="1295" y="181049"/>
                </a:cubicBezTo>
                <a:lnTo>
                  <a:pt x="625" y="178594"/>
                </a:lnTo>
                <a:cubicBezTo>
                  <a:pt x="-1786" y="169798"/>
                  <a:pt x="2724" y="160600"/>
                  <a:pt x="11117" y="157118"/>
                </a:cubicBezTo>
                <a:lnTo>
                  <a:pt x="54560" y="139035"/>
                </a:lnTo>
                <a:cubicBezTo>
                  <a:pt x="61927" y="135954"/>
                  <a:pt x="70455" y="138098"/>
                  <a:pt x="75545" y="144304"/>
                </a:cubicBezTo>
                <a:lnTo>
                  <a:pt x="92779" y="165378"/>
                </a:lnTo>
                <a:cubicBezTo>
                  <a:pt x="124167" y="149796"/>
                  <a:pt x="149394" y="123721"/>
                  <a:pt x="163904" y="91753"/>
                </a:cubicBezTo>
                <a:lnTo>
                  <a:pt x="144214" y="75634"/>
                </a:lnTo>
                <a:cubicBezTo>
                  <a:pt x="138008" y="70589"/>
                  <a:pt x="135910" y="62061"/>
                  <a:pt x="138946" y="54650"/>
                </a:cubicBezTo>
                <a:lnTo>
                  <a:pt x="157073" y="11162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51" name="Text 49"/>
          <p:cNvSpPr/>
          <p:nvPr/>
        </p:nvSpPr>
        <p:spPr>
          <a:xfrm>
            <a:off x="4356021" y="5922169"/>
            <a:ext cx="3476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Нет ответа? Позвоните в школу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4360783" y="6188869"/>
            <a:ext cx="34671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Если в срок не поступил ответ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8102561" y="5464969"/>
            <a:ext cx="3705225" cy="1066800"/>
          </a:xfrm>
          <a:custGeom>
            <a:avLst/>
            <a:gdLst/>
            <a:ahLst/>
            <a:cxnLst/>
            <a:rect l="l" t="t" r="r" b="b"/>
            <a:pathLst>
              <a:path w="3705225" h="1066800">
                <a:moveTo>
                  <a:pt x="114297" y="0"/>
                </a:moveTo>
                <a:lnTo>
                  <a:pt x="3590928" y="0"/>
                </a:lnTo>
                <a:cubicBezTo>
                  <a:pt x="3654053" y="0"/>
                  <a:pt x="3705225" y="51172"/>
                  <a:pt x="3705225" y="114297"/>
                </a:cubicBezTo>
                <a:lnTo>
                  <a:pt x="3705225" y="952503"/>
                </a:lnTo>
                <a:cubicBezTo>
                  <a:pt x="3705225" y="1015628"/>
                  <a:pt x="3654053" y="1066800"/>
                  <a:pt x="3590928" y="1066800"/>
                </a:cubicBezTo>
                <a:lnTo>
                  <a:pt x="114297" y="1066800"/>
                </a:lnTo>
                <a:cubicBezTo>
                  <a:pt x="51172" y="1066800"/>
                  <a:pt x="0" y="1015628"/>
                  <a:pt x="0" y="952503"/>
                </a:cubicBezTo>
                <a:lnTo>
                  <a:pt x="0" y="114297"/>
                </a:lnTo>
                <a:cubicBezTo>
                  <a:pt x="0" y="51172"/>
                  <a:pt x="51172" y="0"/>
                  <a:pt x="114297" y="0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54" name="Shape 52"/>
          <p:cNvSpPr/>
          <p:nvPr/>
        </p:nvSpPr>
        <p:spPr>
          <a:xfrm>
            <a:off x="9828134" y="5617369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0" y="85725"/>
                </a:moveTo>
                <a:cubicBezTo>
                  <a:pt x="0" y="69964"/>
                  <a:pt x="12814" y="57150"/>
                  <a:pt x="28575" y="57150"/>
                </a:cubicBezTo>
                <a:lnTo>
                  <a:pt x="57150" y="57150"/>
                </a:lnTo>
                <a:lnTo>
                  <a:pt x="114255" y="5760"/>
                </a:lnTo>
                <a:cubicBezTo>
                  <a:pt x="122426" y="-1563"/>
                  <a:pt x="134794" y="-1563"/>
                  <a:pt x="142920" y="5760"/>
                </a:cubicBezTo>
                <a:lnTo>
                  <a:pt x="200025" y="57150"/>
                </a:lnTo>
                <a:lnTo>
                  <a:pt x="228600" y="57150"/>
                </a:lnTo>
                <a:cubicBezTo>
                  <a:pt x="244361" y="57150"/>
                  <a:pt x="257175" y="69964"/>
                  <a:pt x="257175" y="85725"/>
                </a:cubicBezTo>
                <a:lnTo>
                  <a:pt x="257175" y="200025"/>
                </a:lnTo>
                <a:cubicBezTo>
                  <a:pt x="257175" y="215786"/>
                  <a:pt x="244361" y="228600"/>
                  <a:pt x="228600" y="228600"/>
                </a:cubicBezTo>
                <a:lnTo>
                  <a:pt x="28575" y="228600"/>
                </a:lnTo>
                <a:cubicBezTo>
                  <a:pt x="12814" y="228600"/>
                  <a:pt x="0" y="215786"/>
                  <a:pt x="0" y="200025"/>
                </a:cubicBezTo>
                <a:lnTo>
                  <a:pt x="0" y="85725"/>
                </a:lnTo>
                <a:close/>
                <a:moveTo>
                  <a:pt x="100013" y="167878"/>
                </a:moveTo>
                <a:lnTo>
                  <a:pt x="100013" y="207169"/>
                </a:lnTo>
                <a:lnTo>
                  <a:pt x="157163" y="207169"/>
                </a:lnTo>
                <a:lnTo>
                  <a:pt x="157163" y="167878"/>
                </a:lnTo>
                <a:cubicBezTo>
                  <a:pt x="157163" y="158011"/>
                  <a:pt x="149170" y="150019"/>
                  <a:pt x="139303" y="150019"/>
                </a:cubicBezTo>
                <a:lnTo>
                  <a:pt x="117872" y="150019"/>
                </a:lnTo>
                <a:cubicBezTo>
                  <a:pt x="108005" y="150019"/>
                  <a:pt x="100013" y="158011"/>
                  <a:pt x="100013" y="167878"/>
                </a:cubicBezTo>
                <a:close/>
                <a:moveTo>
                  <a:pt x="50006" y="171450"/>
                </a:moveTo>
                <a:cubicBezTo>
                  <a:pt x="53935" y="171450"/>
                  <a:pt x="57150" y="168235"/>
                  <a:pt x="57150" y="164306"/>
                </a:cubicBezTo>
                <a:lnTo>
                  <a:pt x="57150" y="150019"/>
                </a:lnTo>
                <a:cubicBezTo>
                  <a:pt x="57150" y="146090"/>
                  <a:pt x="53935" y="142875"/>
                  <a:pt x="50006" y="142875"/>
                </a:cubicBezTo>
                <a:lnTo>
                  <a:pt x="35719" y="142875"/>
                </a:lnTo>
                <a:cubicBezTo>
                  <a:pt x="31790" y="142875"/>
                  <a:pt x="28575" y="146090"/>
                  <a:pt x="28575" y="150019"/>
                </a:cubicBezTo>
                <a:lnTo>
                  <a:pt x="28575" y="164306"/>
                </a:lnTo>
                <a:cubicBezTo>
                  <a:pt x="28575" y="168235"/>
                  <a:pt x="31790" y="171450"/>
                  <a:pt x="35719" y="171450"/>
                </a:cubicBezTo>
                <a:lnTo>
                  <a:pt x="50006" y="171450"/>
                </a:lnTo>
                <a:close/>
                <a:moveTo>
                  <a:pt x="57150" y="107156"/>
                </a:moveTo>
                <a:lnTo>
                  <a:pt x="57150" y="92869"/>
                </a:lnTo>
                <a:cubicBezTo>
                  <a:pt x="57150" y="88940"/>
                  <a:pt x="53935" y="85725"/>
                  <a:pt x="50006" y="85725"/>
                </a:cubicBezTo>
                <a:lnTo>
                  <a:pt x="35719" y="85725"/>
                </a:lnTo>
                <a:cubicBezTo>
                  <a:pt x="31790" y="85725"/>
                  <a:pt x="28575" y="88940"/>
                  <a:pt x="28575" y="92869"/>
                </a:cubicBezTo>
                <a:lnTo>
                  <a:pt x="28575" y="107156"/>
                </a:lnTo>
                <a:cubicBezTo>
                  <a:pt x="28575" y="111085"/>
                  <a:pt x="31790" y="114300"/>
                  <a:pt x="35719" y="114300"/>
                </a:cubicBezTo>
                <a:lnTo>
                  <a:pt x="50006" y="114300"/>
                </a:lnTo>
                <a:cubicBezTo>
                  <a:pt x="53935" y="114300"/>
                  <a:pt x="57150" y="111085"/>
                  <a:pt x="57150" y="107156"/>
                </a:cubicBezTo>
                <a:close/>
                <a:moveTo>
                  <a:pt x="221456" y="171450"/>
                </a:moveTo>
                <a:cubicBezTo>
                  <a:pt x="225385" y="171450"/>
                  <a:pt x="228600" y="168235"/>
                  <a:pt x="228600" y="164306"/>
                </a:cubicBezTo>
                <a:lnTo>
                  <a:pt x="228600" y="150019"/>
                </a:lnTo>
                <a:cubicBezTo>
                  <a:pt x="228600" y="146090"/>
                  <a:pt x="225385" y="142875"/>
                  <a:pt x="221456" y="142875"/>
                </a:cubicBezTo>
                <a:lnTo>
                  <a:pt x="207169" y="142875"/>
                </a:lnTo>
                <a:cubicBezTo>
                  <a:pt x="203240" y="142875"/>
                  <a:pt x="200025" y="146090"/>
                  <a:pt x="200025" y="150019"/>
                </a:cubicBezTo>
                <a:lnTo>
                  <a:pt x="200025" y="164306"/>
                </a:lnTo>
                <a:cubicBezTo>
                  <a:pt x="200025" y="168235"/>
                  <a:pt x="203240" y="171450"/>
                  <a:pt x="207169" y="171450"/>
                </a:cubicBezTo>
                <a:lnTo>
                  <a:pt x="221456" y="171450"/>
                </a:lnTo>
                <a:close/>
                <a:moveTo>
                  <a:pt x="228600" y="107156"/>
                </a:moveTo>
                <a:lnTo>
                  <a:pt x="228600" y="92869"/>
                </a:lnTo>
                <a:cubicBezTo>
                  <a:pt x="228600" y="88940"/>
                  <a:pt x="225385" y="85725"/>
                  <a:pt x="221456" y="85725"/>
                </a:cubicBezTo>
                <a:lnTo>
                  <a:pt x="207169" y="85725"/>
                </a:lnTo>
                <a:cubicBezTo>
                  <a:pt x="203240" y="85725"/>
                  <a:pt x="200025" y="88940"/>
                  <a:pt x="200025" y="92869"/>
                </a:cubicBezTo>
                <a:lnTo>
                  <a:pt x="200025" y="107156"/>
                </a:lnTo>
                <a:cubicBezTo>
                  <a:pt x="200025" y="111085"/>
                  <a:pt x="203240" y="114300"/>
                  <a:pt x="207169" y="114300"/>
                </a:cubicBezTo>
                <a:lnTo>
                  <a:pt x="221456" y="114300"/>
                </a:lnTo>
                <a:cubicBezTo>
                  <a:pt x="225385" y="114300"/>
                  <a:pt x="228600" y="111085"/>
                  <a:pt x="228600" y="107156"/>
                </a:cubicBezTo>
                <a:close/>
                <a:moveTo>
                  <a:pt x="128588" y="114300"/>
                </a:moveTo>
                <a:cubicBezTo>
                  <a:pt x="144358" y="114300"/>
                  <a:pt x="157163" y="101496"/>
                  <a:pt x="157163" y="85725"/>
                </a:cubicBezTo>
                <a:cubicBezTo>
                  <a:pt x="157163" y="69954"/>
                  <a:pt x="144358" y="57150"/>
                  <a:pt x="128588" y="57150"/>
                </a:cubicBezTo>
                <a:cubicBezTo>
                  <a:pt x="112817" y="57150"/>
                  <a:pt x="100013" y="69954"/>
                  <a:pt x="100013" y="85725"/>
                </a:cubicBezTo>
                <a:cubicBezTo>
                  <a:pt x="100013" y="101496"/>
                  <a:pt x="112817" y="114300"/>
                  <a:pt x="128588" y="11430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55" name="Text 53"/>
          <p:cNvSpPr/>
          <p:nvPr/>
        </p:nvSpPr>
        <p:spPr>
          <a:xfrm>
            <a:off x="8216861" y="5922169"/>
            <a:ext cx="3476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Несите оригиналы в одну школу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8221623" y="6188869"/>
            <a:ext cx="34671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F8F6F2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Ту, которую выбрали окончательно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kp.ua/ef594110afa9b42a70d9adc7ff6f3c608df016ac.webp">    </p:cNvPr>
          <p:cNvPicPr>
            <a:picLocks noChangeAspect="1"/>
          </p:cNvPicPr>
          <p:nvPr/>
        </p:nvPicPr>
        <p:blipFill>
          <a:blip r:embed="rId1"/>
          <a:srcRect l="3580" r="3580" t="0" b="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3A4F41">
                  <a:alpha val="95000"/>
                </a:srgbClr>
              </a:gs>
              <a:gs pos="50000">
                <a:srgbClr val="3A4F41">
                  <a:alpha val="85000"/>
                </a:srgbClr>
              </a:gs>
              <a:gs pos="100000">
                <a:srgbClr val="3A4F41">
                  <a:alpha val="75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4832747" y="270514"/>
            <a:ext cx="2524125" cy="381000"/>
          </a:xfrm>
          <a:custGeom>
            <a:avLst/>
            <a:gdLst/>
            <a:ahLst/>
            <a:cxnLst/>
            <a:rect l="l" t="t" r="r" b="b"/>
            <a:pathLst>
              <a:path w="2524125" h="381000">
                <a:moveTo>
                  <a:pt x="0" y="0"/>
                </a:moveTo>
                <a:lnTo>
                  <a:pt x="2524125" y="0"/>
                </a:lnTo>
                <a:lnTo>
                  <a:pt x="2524125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5" name="Text 2"/>
          <p:cNvSpPr/>
          <p:nvPr/>
        </p:nvSpPr>
        <p:spPr>
          <a:xfrm>
            <a:off x="4794647" y="270514"/>
            <a:ext cx="2600325" cy="381000"/>
          </a:xfrm>
          <a:prstGeom prst="rect">
            <a:avLst/>
          </a:prstGeom>
          <a:noFill/>
          <a:ln/>
        </p:spPr>
        <p:txBody>
          <a:bodyPr wrap="square" lIns="228600" tIns="76200" rIns="228600" bIns="76200" rtlCol="0" anchor="ctr"/>
          <a:lstStyle/>
          <a:p>
            <a:pPr algn="ctr">
              <a:lnSpc>
                <a:spcPct val="130000"/>
              </a:lnSpc>
            </a:pPr>
            <a:r>
              <a:rPr lang="en-US" sz="1200" b="1" spc="60" kern="0" dirty="0">
                <a:solidFill>
                  <a:srgbClr val="F8F6F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ВАЖНЫЕ НАПОМИНАНИЯ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1104900" y="803914"/>
            <a:ext cx="9982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F8F6F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Желаем успешного поступления!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171575" y="1413514"/>
            <a:ext cx="9848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dirty="0">
                <a:solidFill>
                  <a:srgbClr val="F8F6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Следуйте этим рекомендациям, чтобы процесс поступления прошел гладко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1223010" y="1988824"/>
            <a:ext cx="4770120" cy="1474470"/>
          </a:xfrm>
          <a:custGeom>
            <a:avLst/>
            <a:gdLst/>
            <a:ahLst/>
            <a:cxnLst/>
            <a:rect l="l" t="t" r="r" b="b"/>
            <a:pathLst>
              <a:path w="4770120" h="1474470">
                <a:moveTo>
                  <a:pt x="114301" y="0"/>
                </a:moveTo>
                <a:lnTo>
                  <a:pt x="4655819" y="0"/>
                </a:lnTo>
                <a:cubicBezTo>
                  <a:pt x="4718946" y="0"/>
                  <a:pt x="4770120" y="51174"/>
                  <a:pt x="4770120" y="114301"/>
                </a:cubicBezTo>
                <a:lnTo>
                  <a:pt x="4770120" y="1360169"/>
                </a:lnTo>
                <a:cubicBezTo>
                  <a:pt x="4770120" y="1423296"/>
                  <a:pt x="4718946" y="1474470"/>
                  <a:pt x="4655819" y="1474470"/>
                </a:cubicBezTo>
                <a:lnTo>
                  <a:pt x="114301" y="1474470"/>
                </a:lnTo>
                <a:cubicBezTo>
                  <a:pt x="51174" y="1474470"/>
                  <a:pt x="0" y="1423296"/>
                  <a:pt x="0" y="1360169"/>
                </a:cubicBezTo>
                <a:lnTo>
                  <a:pt x="0" y="114301"/>
                </a:lnTo>
                <a:cubicBezTo>
                  <a:pt x="0" y="51217"/>
                  <a:pt x="51217" y="0"/>
                  <a:pt x="114301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10160">
            <a:solidFill>
              <a:srgbClr val="FFFFFF">
                <a:alpha val="20000"/>
              </a:srgbClr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1417320" y="2183132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10" name="Shape 7"/>
          <p:cNvSpPr/>
          <p:nvPr/>
        </p:nvSpPr>
        <p:spPr>
          <a:xfrm>
            <a:off x="1550670" y="2316482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47625" y="119063"/>
                </a:moveTo>
                <a:lnTo>
                  <a:pt x="9116" y="119063"/>
                </a:lnTo>
                <a:cubicBezTo>
                  <a:pt x="-149" y="119063"/>
                  <a:pt x="-5842" y="108979"/>
                  <a:pt x="-1079" y="101017"/>
                </a:cubicBezTo>
                <a:lnTo>
                  <a:pt x="18604" y="68200"/>
                </a:lnTo>
                <a:cubicBezTo>
                  <a:pt x="21841" y="62805"/>
                  <a:pt x="27645" y="59531"/>
                  <a:pt x="33933" y="59531"/>
                </a:cubicBezTo>
                <a:lnTo>
                  <a:pt x="69279" y="59531"/>
                </a:lnTo>
                <a:cubicBezTo>
                  <a:pt x="97594" y="11571"/>
                  <a:pt x="139824" y="9153"/>
                  <a:pt x="168064" y="13283"/>
                </a:cubicBezTo>
                <a:cubicBezTo>
                  <a:pt x="172827" y="13990"/>
                  <a:pt x="176547" y="17711"/>
                  <a:pt x="177217" y="22436"/>
                </a:cubicBezTo>
                <a:cubicBezTo>
                  <a:pt x="181347" y="50676"/>
                  <a:pt x="178929" y="92906"/>
                  <a:pt x="130969" y="121221"/>
                </a:cubicBezTo>
                <a:lnTo>
                  <a:pt x="130969" y="156567"/>
                </a:lnTo>
                <a:cubicBezTo>
                  <a:pt x="130969" y="162855"/>
                  <a:pt x="127695" y="168659"/>
                  <a:pt x="122300" y="171896"/>
                </a:cubicBezTo>
                <a:lnTo>
                  <a:pt x="89483" y="191579"/>
                </a:lnTo>
                <a:cubicBezTo>
                  <a:pt x="81558" y="196342"/>
                  <a:pt x="71438" y="190612"/>
                  <a:pt x="71438" y="181384"/>
                </a:cubicBezTo>
                <a:lnTo>
                  <a:pt x="71438" y="142875"/>
                </a:lnTo>
                <a:cubicBezTo>
                  <a:pt x="71438" y="129741"/>
                  <a:pt x="60759" y="119063"/>
                  <a:pt x="47625" y="119063"/>
                </a:cubicBezTo>
                <a:lnTo>
                  <a:pt x="47588" y="119063"/>
                </a:lnTo>
                <a:close/>
                <a:moveTo>
                  <a:pt x="148828" y="59531"/>
                </a:moveTo>
                <a:cubicBezTo>
                  <a:pt x="148828" y="49674"/>
                  <a:pt x="140826" y="41672"/>
                  <a:pt x="130969" y="41672"/>
                </a:cubicBezTo>
                <a:cubicBezTo>
                  <a:pt x="121112" y="41672"/>
                  <a:pt x="113109" y="49674"/>
                  <a:pt x="113109" y="59531"/>
                </a:cubicBezTo>
                <a:cubicBezTo>
                  <a:pt x="113109" y="69388"/>
                  <a:pt x="121112" y="77391"/>
                  <a:pt x="130969" y="77391"/>
                </a:cubicBezTo>
                <a:cubicBezTo>
                  <a:pt x="140826" y="77391"/>
                  <a:pt x="148828" y="69388"/>
                  <a:pt x="148828" y="59531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1" name="Text 8"/>
          <p:cNvSpPr/>
          <p:nvPr/>
        </p:nvSpPr>
        <p:spPr>
          <a:xfrm>
            <a:off x="2026920" y="2183132"/>
            <a:ext cx="3867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8F6F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Подавайте в начале срока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2026920" y="2526032"/>
            <a:ext cx="38481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8F6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Это увеличивает шансы на наличие свободных мест в выбранной школе. Очередность подачи заявок имеет значение!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195060" y="1988824"/>
            <a:ext cx="4770120" cy="1474470"/>
          </a:xfrm>
          <a:custGeom>
            <a:avLst/>
            <a:gdLst/>
            <a:ahLst/>
            <a:cxnLst/>
            <a:rect l="l" t="t" r="r" b="b"/>
            <a:pathLst>
              <a:path w="4770120" h="1474470">
                <a:moveTo>
                  <a:pt x="114301" y="0"/>
                </a:moveTo>
                <a:lnTo>
                  <a:pt x="4655819" y="0"/>
                </a:lnTo>
                <a:cubicBezTo>
                  <a:pt x="4718946" y="0"/>
                  <a:pt x="4770120" y="51174"/>
                  <a:pt x="4770120" y="114301"/>
                </a:cubicBezTo>
                <a:lnTo>
                  <a:pt x="4770120" y="1360169"/>
                </a:lnTo>
                <a:cubicBezTo>
                  <a:pt x="4770120" y="1423296"/>
                  <a:pt x="4718946" y="1474470"/>
                  <a:pt x="4655819" y="1474470"/>
                </a:cubicBezTo>
                <a:lnTo>
                  <a:pt x="114301" y="1474470"/>
                </a:lnTo>
                <a:cubicBezTo>
                  <a:pt x="51174" y="1474470"/>
                  <a:pt x="0" y="1423296"/>
                  <a:pt x="0" y="1360169"/>
                </a:cubicBezTo>
                <a:lnTo>
                  <a:pt x="0" y="114301"/>
                </a:lnTo>
                <a:cubicBezTo>
                  <a:pt x="0" y="51217"/>
                  <a:pt x="51217" y="0"/>
                  <a:pt x="114301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10160">
            <a:solidFill>
              <a:srgbClr val="FFFFFF">
                <a:alpha val="20000"/>
              </a:srgbClr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6389370" y="2183132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15" name="Shape 12"/>
          <p:cNvSpPr/>
          <p:nvPr/>
        </p:nvSpPr>
        <p:spPr>
          <a:xfrm>
            <a:off x="6510814" y="2316482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0" y="71438"/>
                </a:moveTo>
                <a:cubicBezTo>
                  <a:pt x="0" y="58303"/>
                  <a:pt x="10678" y="47625"/>
                  <a:pt x="23812" y="47625"/>
                </a:cubicBezTo>
                <a:lnTo>
                  <a:pt x="47625" y="47625"/>
                </a:lnTo>
                <a:lnTo>
                  <a:pt x="95213" y="4800"/>
                </a:lnTo>
                <a:cubicBezTo>
                  <a:pt x="102022" y="-1302"/>
                  <a:pt x="112328" y="-1302"/>
                  <a:pt x="119100" y="4800"/>
                </a:cubicBezTo>
                <a:lnTo>
                  <a:pt x="166688" y="47625"/>
                </a:lnTo>
                <a:lnTo>
                  <a:pt x="190500" y="47625"/>
                </a:lnTo>
                <a:cubicBezTo>
                  <a:pt x="203634" y="47625"/>
                  <a:pt x="214313" y="58303"/>
                  <a:pt x="214313" y="71438"/>
                </a:cubicBezTo>
                <a:lnTo>
                  <a:pt x="214313" y="166688"/>
                </a:lnTo>
                <a:cubicBezTo>
                  <a:pt x="214313" y="179822"/>
                  <a:pt x="203634" y="190500"/>
                  <a:pt x="190500" y="190500"/>
                </a:cubicBezTo>
                <a:lnTo>
                  <a:pt x="23812" y="190500"/>
                </a:lnTo>
                <a:cubicBezTo>
                  <a:pt x="10678" y="190500"/>
                  <a:pt x="0" y="179822"/>
                  <a:pt x="0" y="166688"/>
                </a:cubicBezTo>
                <a:lnTo>
                  <a:pt x="0" y="71438"/>
                </a:lnTo>
                <a:close/>
                <a:moveTo>
                  <a:pt x="83344" y="139898"/>
                </a:moveTo>
                <a:lnTo>
                  <a:pt x="83344" y="172641"/>
                </a:lnTo>
                <a:lnTo>
                  <a:pt x="130969" y="172641"/>
                </a:lnTo>
                <a:lnTo>
                  <a:pt x="130969" y="139898"/>
                </a:lnTo>
                <a:cubicBezTo>
                  <a:pt x="130969" y="131676"/>
                  <a:pt x="124309" y="125016"/>
                  <a:pt x="116086" y="125016"/>
                </a:cubicBezTo>
                <a:lnTo>
                  <a:pt x="98227" y="125016"/>
                </a:lnTo>
                <a:cubicBezTo>
                  <a:pt x="90004" y="125016"/>
                  <a:pt x="83344" y="131676"/>
                  <a:pt x="83344" y="139898"/>
                </a:cubicBezTo>
                <a:close/>
                <a:moveTo>
                  <a:pt x="41672" y="142875"/>
                </a:moveTo>
                <a:cubicBezTo>
                  <a:pt x="44946" y="142875"/>
                  <a:pt x="47625" y="140196"/>
                  <a:pt x="47625" y="136922"/>
                </a:cubicBezTo>
                <a:lnTo>
                  <a:pt x="47625" y="125016"/>
                </a:lnTo>
                <a:cubicBezTo>
                  <a:pt x="47625" y="121741"/>
                  <a:pt x="44946" y="119063"/>
                  <a:pt x="41672" y="119063"/>
                </a:cubicBezTo>
                <a:lnTo>
                  <a:pt x="29766" y="119063"/>
                </a:lnTo>
                <a:cubicBezTo>
                  <a:pt x="26491" y="119063"/>
                  <a:pt x="23812" y="121741"/>
                  <a:pt x="23812" y="125016"/>
                </a:cubicBezTo>
                <a:lnTo>
                  <a:pt x="23812" y="136922"/>
                </a:lnTo>
                <a:cubicBezTo>
                  <a:pt x="23812" y="140196"/>
                  <a:pt x="26491" y="142875"/>
                  <a:pt x="29766" y="142875"/>
                </a:cubicBezTo>
                <a:lnTo>
                  <a:pt x="41672" y="142875"/>
                </a:lnTo>
                <a:close/>
                <a:moveTo>
                  <a:pt x="47625" y="89297"/>
                </a:moveTo>
                <a:lnTo>
                  <a:pt x="47625" y="77391"/>
                </a:lnTo>
                <a:cubicBezTo>
                  <a:pt x="47625" y="74116"/>
                  <a:pt x="44946" y="71438"/>
                  <a:pt x="41672" y="71438"/>
                </a:cubicBezTo>
                <a:lnTo>
                  <a:pt x="29766" y="71438"/>
                </a:lnTo>
                <a:cubicBezTo>
                  <a:pt x="26491" y="71438"/>
                  <a:pt x="23812" y="74116"/>
                  <a:pt x="23812" y="77391"/>
                </a:cubicBezTo>
                <a:lnTo>
                  <a:pt x="23812" y="89297"/>
                </a:lnTo>
                <a:cubicBezTo>
                  <a:pt x="23812" y="92571"/>
                  <a:pt x="26491" y="95250"/>
                  <a:pt x="29766" y="95250"/>
                </a:cubicBezTo>
                <a:lnTo>
                  <a:pt x="41672" y="95250"/>
                </a:lnTo>
                <a:cubicBezTo>
                  <a:pt x="44946" y="95250"/>
                  <a:pt x="47625" y="92571"/>
                  <a:pt x="47625" y="89297"/>
                </a:cubicBezTo>
                <a:close/>
                <a:moveTo>
                  <a:pt x="184547" y="142875"/>
                </a:moveTo>
                <a:cubicBezTo>
                  <a:pt x="187821" y="142875"/>
                  <a:pt x="190500" y="140196"/>
                  <a:pt x="190500" y="136922"/>
                </a:cubicBezTo>
                <a:lnTo>
                  <a:pt x="190500" y="125016"/>
                </a:lnTo>
                <a:cubicBezTo>
                  <a:pt x="190500" y="121741"/>
                  <a:pt x="187821" y="119063"/>
                  <a:pt x="184547" y="119063"/>
                </a:cubicBezTo>
                <a:lnTo>
                  <a:pt x="172641" y="119063"/>
                </a:lnTo>
                <a:cubicBezTo>
                  <a:pt x="169366" y="119063"/>
                  <a:pt x="166688" y="121741"/>
                  <a:pt x="166688" y="125016"/>
                </a:cubicBezTo>
                <a:lnTo>
                  <a:pt x="166688" y="136922"/>
                </a:lnTo>
                <a:cubicBezTo>
                  <a:pt x="166688" y="140196"/>
                  <a:pt x="169366" y="142875"/>
                  <a:pt x="172641" y="142875"/>
                </a:cubicBezTo>
                <a:lnTo>
                  <a:pt x="184547" y="142875"/>
                </a:lnTo>
                <a:close/>
                <a:moveTo>
                  <a:pt x="190500" y="89297"/>
                </a:moveTo>
                <a:lnTo>
                  <a:pt x="190500" y="77391"/>
                </a:lnTo>
                <a:cubicBezTo>
                  <a:pt x="190500" y="74116"/>
                  <a:pt x="187821" y="71438"/>
                  <a:pt x="184547" y="71438"/>
                </a:cubicBezTo>
                <a:lnTo>
                  <a:pt x="172641" y="71438"/>
                </a:lnTo>
                <a:cubicBezTo>
                  <a:pt x="169366" y="71438"/>
                  <a:pt x="166688" y="74116"/>
                  <a:pt x="166688" y="77391"/>
                </a:cubicBezTo>
                <a:lnTo>
                  <a:pt x="166688" y="89297"/>
                </a:lnTo>
                <a:cubicBezTo>
                  <a:pt x="166688" y="92571"/>
                  <a:pt x="169366" y="95250"/>
                  <a:pt x="172641" y="95250"/>
                </a:cubicBezTo>
                <a:lnTo>
                  <a:pt x="184547" y="95250"/>
                </a:lnTo>
                <a:cubicBezTo>
                  <a:pt x="187821" y="95250"/>
                  <a:pt x="190500" y="92571"/>
                  <a:pt x="190500" y="89297"/>
                </a:cubicBezTo>
                <a:close/>
                <a:moveTo>
                  <a:pt x="107156" y="95250"/>
                </a:moveTo>
                <a:cubicBezTo>
                  <a:pt x="120299" y="95250"/>
                  <a:pt x="130969" y="84580"/>
                  <a:pt x="130969" y="71438"/>
                </a:cubicBezTo>
                <a:cubicBezTo>
                  <a:pt x="130969" y="58295"/>
                  <a:pt x="120299" y="47625"/>
                  <a:pt x="107156" y="47625"/>
                </a:cubicBezTo>
                <a:cubicBezTo>
                  <a:pt x="94014" y="47625"/>
                  <a:pt x="83344" y="58295"/>
                  <a:pt x="83344" y="71438"/>
                </a:cubicBezTo>
                <a:cubicBezTo>
                  <a:pt x="83344" y="84580"/>
                  <a:pt x="94014" y="95250"/>
                  <a:pt x="107156" y="9525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6" name="Text 13"/>
          <p:cNvSpPr/>
          <p:nvPr/>
        </p:nvSpPr>
        <p:spPr>
          <a:xfrm>
            <a:off x="6998970" y="2183132"/>
            <a:ext cx="3867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8F6F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Выбирайте до 3 школ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6998970" y="2526032"/>
            <a:ext cx="38481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8F6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Одна по месту жительства, две — по желанию. Для каждой школы заполняется отдельное заявление.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1223010" y="3661410"/>
            <a:ext cx="4770120" cy="1474470"/>
          </a:xfrm>
          <a:custGeom>
            <a:avLst/>
            <a:gdLst/>
            <a:ahLst/>
            <a:cxnLst/>
            <a:rect l="l" t="t" r="r" b="b"/>
            <a:pathLst>
              <a:path w="4770120" h="1474470">
                <a:moveTo>
                  <a:pt x="114301" y="0"/>
                </a:moveTo>
                <a:lnTo>
                  <a:pt x="4655819" y="0"/>
                </a:lnTo>
                <a:cubicBezTo>
                  <a:pt x="4718946" y="0"/>
                  <a:pt x="4770120" y="51174"/>
                  <a:pt x="4770120" y="114301"/>
                </a:cubicBezTo>
                <a:lnTo>
                  <a:pt x="4770120" y="1360169"/>
                </a:lnTo>
                <a:cubicBezTo>
                  <a:pt x="4770120" y="1423296"/>
                  <a:pt x="4718946" y="1474470"/>
                  <a:pt x="4655819" y="1474470"/>
                </a:cubicBezTo>
                <a:lnTo>
                  <a:pt x="114301" y="1474470"/>
                </a:lnTo>
                <a:cubicBezTo>
                  <a:pt x="51174" y="1474470"/>
                  <a:pt x="0" y="1423296"/>
                  <a:pt x="0" y="1360169"/>
                </a:cubicBezTo>
                <a:lnTo>
                  <a:pt x="0" y="114301"/>
                </a:lnTo>
                <a:cubicBezTo>
                  <a:pt x="0" y="51217"/>
                  <a:pt x="51217" y="0"/>
                  <a:pt x="114301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10160">
            <a:solidFill>
              <a:srgbClr val="FFFFFF">
                <a:alpha val="20000"/>
              </a:srgbClr>
            </a:solidFill>
            <a:prstDash val="solid"/>
          </a:ln>
        </p:spPr>
      </p:sp>
      <p:sp>
        <p:nvSpPr>
          <p:cNvPr id="19" name="Shape 16"/>
          <p:cNvSpPr/>
          <p:nvPr/>
        </p:nvSpPr>
        <p:spPr>
          <a:xfrm>
            <a:off x="1417320" y="3855718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20" name="Shape 17"/>
          <p:cNvSpPr/>
          <p:nvPr/>
        </p:nvSpPr>
        <p:spPr>
          <a:xfrm>
            <a:off x="1538764" y="3989068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07156" y="11906"/>
                </a:moveTo>
                <a:cubicBezTo>
                  <a:pt x="77093" y="11906"/>
                  <a:pt x="53020" y="25598"/>
                  <a:pt x="35496" y="41895"/>
                </a:cubicBezTo>
                <a:cubicBezTo>
                  <a:pt x="18083" y="58080"/>
                  <a:pt x="6437" y="77391"/>
                  <a:pt x="893" y="90674"/>
                </a:cubicBezTo>
                <a:cubicBezTo>
                  <a:pt x="-335" y="93613"/>
                  <a:pt x="-335" y="96887"/>
                  <a:pt x="893" y="99826"/>
                </a:cubicBezTo>
                <a:cubicBezTo>
                  <a:pt x="6437" y="113109"/>
                  <a:pt x="18083" y="132457"/>
                  <a:pt x="35496" y="148605"/>
                </a:cubicBezTo>
                <a:cubicBezTo>
                  <a:pt x="53020" y="164864"/>
                  <a:pt x="77093" y="178594"/>
                  <a:pt x="107156" y="178594"/>
                </a:cubicBezTo>
                <a:cubicBezTo>
                  <a:pt x="137220" y="178594"/>
                  <a:pt x="161292" y="164902"/>
                  <a:pt x="178817" y="148605"/>
                </a:cubicBezTo>
                <a:cubicBezTo>
                  <a:pt x="196230" y="132420"/>
                  <a:pt x="207876" y="113109"/>
                  <a:pt x="213420" y="99826"/>
                </a:cubicBezTo>
                <a:cubicBezTo>
                  <a:pt x="214647" y="96887"/>
                  <a:pt x="214647" y="93613"/>
                  <a:pt x="213420" y="90674"/>
                </a:cubicBezTo>
                <a:cubicBezTo>
                  <a:pt x="207876" y="77391"/>
                  <a:pt x="196230" y="58043"/>
                  <a:pt x="178817" y="41895"/>
                </a:cubicBezTo>
                <a:cubicBezTo>
                  <a:pt x="161292" y="25636"/>
                  <a:pt x="137220" y="11906"/>
                  <a:pt x="107156" y="11906"/>
                </a:cubicBezTo>
                <a:close/>
                <a:moveTo>
                  <a:pt x="53578" y="95250"/>
                </a:moveTo>
                <a:cubicBezTo>
                  <a:pt x="53578" y="65679"/>
                  <a:pt x="77586" y="41672"/>
                  <a:pt x="107156" y="41672"/>
                </a:cubicBezTo>
                <a:cubicBezTo>
                  <a:pt x="136727" y="41672"/>
                  <a:pt x="160734" y="65679"/>
                  <a:pt x="160734" y="95250"/>
                </a:cubicBezTo>
                <a:cubicBezTo>
                  <a:pt x="160734" y="124821"/>
                  <a:pt x="136727" y="148828"/>
                  <a:pt x="107156" y="148828"/>
                </a:cubicBezTo>
                <a:cubicBezTo>
                  <a:pt x="77586" y="148828"/>
                  <a:pt x="53578" y="124821"/>
                  <a:pt x="53578" y="95250"/>
                </a:cubicBezTo>
                <a:close/>
                <a:moveTo>
                  <a:pt x="107156" y="71438"/>
                </a:moveTo>
                <a:cubicBezTo>
                  <a:pt x="107156" y="84572"/>
                  <a:pt x="96478" y="95250"/>
                  <a:pt x="83344" y="95250"/>
                </a:cubicBezTo>
                <a:cubicBezTo>
                  <a:pt x="79065" y="95250"/>
                  <a:pt x="75047" y="94134"/>
                  <a:pt x="71549" y="92125"/>
                </a:cubicBezTo>
                <a:cubicBezTo>
                  <a:pt x="71177" y="96180"/>
                  <a:pt x="71512" y="100347"/>
                  <a:pt x="72628" y="104477"/>
                </a:cubicBezTo>
                <a:cubicBezTo>
                  <a:pt x="77725" y="123527"/>
                  <a:pt x="97334" y="134838"/>
                  <a:pt x="116384" y="129741"/>
                </a:cubicBezTo>
                <a:cubicBezTo>
                  <a:pt x="135434" y="124644"/>
                  <a:pt x="146745" y="105035"/>
                  <a:pt x="141647" y="85985"/>
                </a:cubicBezTo>
                <a:cubicBezTo>
                  <a:pt x="137108" y="68982"/>
                  <a:pt x="120997" y="58155"/>
                  <a:pt x="104031" y="59643"/>
                </a:cubicBezTo>
                <a:cubicBezTo>
                  <a:pt x="106003" y="63103"/>
                  <a:pt x="107156" y="67121"/>
                  <a:pt x="107156" y="71438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1" name="Text 18"/>
          <p:cNvSpPr/>
          <p:nvPr/>
        </p:nvSpPr>
        <p:spPr>
          <a:xfrm>
            <a:off x="2026920" y="3855718"/>
            <a:ext cx="3867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8F6F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Следите за статусом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2026920" y="4198618"/>
            <a:ext cx="38481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8F6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Регулярно проверяйте личный кабинет на госуслугах. Не пропустите приглашение в школу!</a:t>
            </a: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6195060" y="3661410"/>
            <a:ext cx="4770120" cy="1474470"/>
          </a:xfrm>
          <a:custGeom>
            <a:avLst/>
            <a:gdLst/>
            <a:ahLst/>
            <a:cxnLst/>
            <a:rect l="l" t="t" r="r" b="b"/>
            <a:pathLst>
              <a:path w="4770120" h="1474470">
                <a:moveTo>
                  <a:pt x="114301" y="0"/>
                </a:moveTo>
                <a:lnTo>
                  <a:pt x="4655819" y="0"/>
                </a:lnTo>
                <a:cubicBezTo>
                  <a:pt x="4718946" y="0"/>
                  <a:pt x="4770120" y="51174"/>
                  <a:pt x="4770120" y="114301"/>
                </a:cubicBezTo>
                <a:lnTo>
                  <a:pt x="4770120" y="1360169"/>
                </a:lnTo>
                <a:cubicBezTo>
                  <a:pt x="4770120" y="1423296"/>
                  <a:pt x="4718946" y="1474470"/>
                  <a:pt x="4655819" y="1474470"/>
                </a:cubicBezTo>
                <a:lnTo>
                  <a:pt x="114301" y="1474470"/>
                </a:lnTo>
                <a:cubicBezTo>
                  <a:pt x="51174" y="1474470"/>
                  <a:pt x="0" y="1423296"/>
                  <a:pt x="0" y="1360169"/>
                </a:cubicBezTo>
                <a:lnTo>
                  <a:pt x="0" y="114301"/>
                </a:lnTo>
                <a:cubicBezTo>
                  <a:pt x="0" y="51217"/>
                  <a:pt x="51217" y="0"/>
                  <a:pt x="114301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10160">
            <a:solidFill>
              <a:srgbClr val="FFFFFF">
                <a:alpha val="20000"/>
              </a:srgbClr>
            </a:solidFill>
            <a:prstDash val="solid"/>
          </a:ln>
        </p:spPr>
      </p:sp>
      <p:sp>
        <p:nvSpPr>
          <p:cNvPr id="24" name="Shape 21"/>
          <p:cNvSpPr/>
          <p:nvPr/>
        </p:nvSpPr>
        <p:spPr>
          <a:xfrm>
            <a:off x="6389370" y="3855718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25" name="Shape 22"/>
          <p:cNvSpPr/>
          <p:nvPr/>
        </p:nvSpPr>
        <p:spPr>
          <a:xfrm>
            <a:off x="6510814" y="3989068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27992" y="-11906"/>
                </a:moveTo>
                <a:cubicBezTo>
                  <a:pt x="175654" y="-11906"/>
                  <a:pt x="214313" y="26752"/>
                  <a:pt x="214313" y="74414"/>
                </a:cubicBezTo>
                <a:cubicBezTo>
                  <a:pt x="214313" y="79363"/>
                  <a:pt x="210331" y="83344"/>
                  <a:pt x="205383" y="83344"/>
                </a:cubicBezTo>
                <a:cubicBezTo>
                  <a:pt x="200434" y="83344"/>
                  <a:pt x="196453" y="79363"/>
                  <a:pt x="196453" y="74414"/>
                </a:cubicBezTo>
                <a:cubicBezTo>
                  <a:pt x="196453" y="36612"/>
                  <a:pt x="165795" y="5953"/>
                  <a:pt x="127992" y="5953"/>
                </a:cubicBezTo>
                <a:cubicBezTo>
                  <a:pt x="123044" y="5953"/>
                  <a:pt x="119063" y="1972"/>
                  <a:pt x="119063" y="-2977"/>
                </a:cubicBezTo>
                <a:cubicBezTo>
                  <a:pt x="119063" y="-7925"/>
                  <a:pt x="123044" y="-11906"/>
                  <a:pt x="127992" y="-11906"/>
                </a:cubicBezTo>
                <a:close/>
                <a:moveTo>
                  <a:pt x="130969" y="59531"/>
                </a:moveTo>
                <a:cubicBezTo>
                  <a:pt x="137540" y="59531"/>
                  <a:pt x="142875" y="64866"/>
                  <a:pt x="142875" y="71438"/>
                </a:cubicBezTo>
                <a:cubicBezTo>
                  <a:pt x="142875" y="78009"/>
                  <a:pt x="137540" y="83344"/>
                  <a:pt x="130969" y="83344"/>
                </a:cubicBezTo>
                <a:cubicBezTo>
                  <a:pt x="124398" y="83344"/>
                  <a:pt x="119063" y="78009"/>
                  <a:pt x="119063" y="71438"/>
                </a:cubicBezTo>
                <a:cubicBezTo>
                  <a:pt x="119063" y="64866"/>
                  <a:pt x="124398" y="59531"/>
                  <a:pt x="130969" y="59531"/>
                </a:cubicBezTo>
                <a:close/>
                <a:moveTo>
                  <a:pt x="119063" y="32742"/>
                </a:moveTo>
                <a:cubicBezTo>
                  <a:pt x="119063" y="27794"/>
                  <a:pt x="123044" y="23812"/>
                  <a:pt x="127992" y="23812"/>
                </a:cubicBezTo>
                <a:cubicBezTo>
                  <a:pt x="155935" y="23812"/>
                  <a:pt x="178594" y="46472"/>
                  <a:pt x="178594" y="74414"/>
                </a:cubicBezTo>
                <a:cubicBezTo>
                  <a:pt x="178594" y="79363"/>
                  <a:pt x="174613" y="83344"/>
                  <a:pt x="169664" y="83344"/>
                </a:cubicBezTo>
                <a:cubicBezTo>
                  <a:pt x="164716" y="83344"/>
                  <a:pt x="160734" y="79363"/>
                  <a:pt x="160734" y="74414"/>
                </a:cubicBezTo>
                <a:cubicBezTo>
                  <a:pt x="160734" y="56331"/>
                  <a:pt x="146075" y="41672"/>
                  <a:pt x="127992" y="41672"/>
                </a:cubicBezTo>
                <a:cubicBezTo>
                  <a:pt x="123044" y="41672"/>
                  <a:pt x="119063" y="37691"/>
                  <a:pt x="119063" y="32742"/>
                </a:cubicBezTo>
                <a:close/>
                <a:moveTo>
                  <a:pt x="53615" y="521"/>
                </a:moveTo>
                <a:cubicBezTo>
                  <a:pt x="60945" y="-1488"/>
                  <a:pt x="68610" y="2270"/>
                  <a:pt x="71512" y="9265"/>
                </a:cubicBezTo>
                <a:lnTo>
                  <a:pt x="86581" y="45467"/>
                </a:lnTo>
                <a:cubicBezTo>
                  <a:pt x="89148" y="51606"/>
                  <a:pt x="87362" y="58713"/>
                  <a:pt x="82190" y="62954"/>
                </a:cubicBezTo>
                <a:lnTo>
                  <a:pt x="65782" y="76386"/>
                </a:lnTo>
                <a:cubicBezTo>
                  <a:pt x="77874" y="103026"/>
                  <a:pt x="98896" y="124755"/>
                  <a:pt x="125053" y="137740"/>
                </a:cubicBezTo>
                <a:lnTo>
                  <a:pt x="139415" y="120179"/>
                </a:lnTo>
                <a:cubicBezTo>
                  <a:pt x="143619" y="115007"/>
                  <a:pt x="150726" y="113258"/>
                  <a:pt x="156902" y="115788"/>
                </a:cubicBezTo>
                <a:lnTo>
                  <a:pt x="193104" y="130894"/>
                </a:lnTo>
                <a:cubicBezTo>
                  <a:pt x="200099" y="133796"/>
                  <a:pt x="203857" y="141461"/>
                  <a:pt x="201848" y="148791"/>
                </a:cubicBezTo>
                <a:lnTo>
                  <a:pt x="201290" y="150837"/>
                </a:lnTo>
                <a:cubicBezTo>
                  <a:pt x="194742" y="174910"/>
                  <a:pt x="171487" y="195449"/>
                  <a:pt x="143098" y="189458"/>
                </a:cubicBezTo>
                <a:cubicBezTo>
                  <a:pt x="77986" y="175654"/>
                  <a:pt x="26752" y="124420"/>
                  <a:pt x="12948" y="59308"/>
                </a:cubicBezTo>
                <a:cubicBezTo>
                  <a:pt x="6958" y="30919"/>
                  <a:pt x="27496" y="7665"/>
                  <a:pt x="51532" y="1079"/>
                </a:cubicBezTo>
                <a:lnTo>
                  <a:pt x="53578" y="521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6" name="Text 23"/>
          <p:cNvSpPr/>
          <p:nvPr/>
        </p:nvSpPr>
        <p:spPr>
          <a:xfrm>
            <a:off x="6998970" y="3855718"/>
            <a:ext cx="3867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8F6F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Обращайтесь за помощью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6998970" y="4198618"/>
            <a:ext cx="38481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8F6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 случае затруднений обращайтесь в отдел образования вашего района или в выбранную школу.</a:t>
            </a:r>
            <a:endParaRPr lang="en-US" sz="1600" dirty="0"/>
          </a:p>
        </p:txBody>
      </p:sp>
      <p:sp>
        <p:nvSpPr>
          <p:cNvPr id="28" name="Shape 25"/>
          <p:cNvSpPr/>
          <p:nvPr/>
        </p:nvSpPr>
        <p:spPr>
          <a:xfrm>
            <a:off x="1219200" y="5368296"/>
            <a:ext cx="9753600" cy="1219200"/>
          </a:xfrm>
          <a:custGeom>
            <a:avLst/>
            <a:gdLst/>
            <a:ahLst/>
            <a:cxnLst/>
            <a:rect l="l" t="t" r="r" b="b"/>
            <a:pathLst>
              <a:path w="9753600" h="1219200">
                <a:moveTo>
                  <a:pt x="114300" y="0"/>
                </a:moveTo>
                <a:lnTo>
                  <a:pt x="9639300" y="0"/>
                </a:lnTo>
                <a:cubicBezTo>
                  <a:pt x="9702384" y="0"/>
                  <a:pt x="9753600" y="51216"/>
                  <a:pt x="9753600" y="114300"/>
                </a:cubicBezTo>
                <a:lnTo>
                  <a:pt x="9753600" y="1104900"/>
                </a:lnTo>
                <a:cubicBezTo>
                  <a:pt x="9753600" y="1167984"/>
                  <a:pt x="9702384" y="1219200"/>
                  <a:pt x="9639300" y="1219200"/>
                </a:cubicBezTo>
                <a:lnTo>
                  <a:pt x="114300" y="1219200"/>
                </a:lnTo>
                <a:cubicBezTo>
                  <a:pt x="51216" y="1219200"/>
                  <a:pt x="0" y="1167984"/>
                  <a:pt x="0" y="1104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29" name="Text 26"/>
          <p:cNvSpPr/>
          <p:nvPr/>
        </p:nvSpPr>
        <p:spPr>
          <a:xfrm>
            <a:off x="1366838" y="5558796"/>
            <a:ext cx="94583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Помните главное</a:t>
            </a:r>
            <a:endParaRPr lang="en-US" sz="1600" dirty="0"/>
          </a:p>
        </p:txBody>
      </p:sp>
      <p:sp>
        <p:nvSpPr>
          <p:cNvPr id="30" name="Text 27"/>
          <p:cNvSpPr/>
          <p:nvPr/>
        </p:nvSpPr>
        <p:spPr>
          <a:xfrm>
            <a:off x="1371600" y="5901696"/>
            <a:ext cx="94488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Каждый ребенок имеет </a:t>
            </a:r>
            <a:pPr algn="ctr">
              <a:lnSpc>
                <a:spcPct val="14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право на получение образования</a:t>
            </a:r>
            <a:pPr algn="ctr"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 Если в одной школе нет мест, вам обязаны предложить другую. Не откладывайте подачу заявления на последний момент!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120" kern="0" dirty="0">
                <a:solidFill>
                  <a:srgbClr val="A99F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СОДЕРЖАНИЕ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Что вы узнаете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00050" y="1371600"/>
            <a:ext cx="5543550" cy="1333500"/>
          </a:xfrm>
          <a:custGeom>
            <a:avLst/>
            <a:gdLst/>
            <a:ahLst/>
            <a:cxnLst/>
            <a:rect l="l" t="t" r="r" b="b"/>
            <a:pathLst>
              <a:path w="5543550" h="1333500">
                <a:moveTo>
                  <a:pt x="38100" y="0"/>
                </a:moveTo>
                <a:lnTo>
                  <a:pt x="5429256" y="0"/>
                </a:lnTo>
                <a:cubicBezTo>
                  <a:pt x="5492336" y="0"/>
                  <a:pt x="5543550" y="51214"/>
                  <a:pt x="5543550" y="114294"/>
                </a:cubicBezTo>
                <a:lnTo>
                  <a:pt x="5543550" y="1219206"/>
                </a:lnTo>
                <a:cubicBezTo>
                  <a:pt x="5543550" y="1282286"/>
                  <a:pt x="5492336" y="1333500"/>
                  <a:pt x="5429256" y="1333500"/>
                </a:cubicBezTo>
                <a:lnTo>
                  <a:pt x="38100" y="1333500"/>
                </a:lnTo>
                <a:cubicBezTo>
                  <a:pt x="17072" y="1333500"/>
                  <a:pt x="0" y="1316428"/>
                  <a:pt x="0" y="1295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400050" y="1371600"/>
            <a:ext cx="38100" cy="1333500"/>
          </a:xfrm>
          <a:custGeom>
            <a:avLst/>
            <a:gdLst/>
            <a:ahLst/>
            <a:cxnLst/>
            <a:rect l="l" t="t" r="r" b="b"/>
            <a:pathLst>
              <a:path w="38100" h="1333500">
                <a:moveTo>
                  <a:pt x="38100" y="0"/>
                </a:moveTo>
                <a:lnTo>
                  <a:pt x="38100" y="0"/>
                </a:lnTo>
                <a:lnTo>
                  <a:pt x="38100" y="1333500"/>
                </a:lnTo>
                <a:lnTo>
                  <a:pt x="38100" y="1333500"/>
                </a:lnTo>
                <a:cubicBezTo>
                  <a:pt x="17072" y="1333500"/>
                  <a:pt x="0" y="1316428"/>
                  <a:pt x="0" y="1295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6" name="Shape 4"/>
          <p:cNvSpPr/>
          <p:nvPr/>
        </p:nvSpPr>
        <p:spPr>
          <a:xfrm>
            <a:off x="609600" y="15621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7" name="Text 5"/>
          <p:cNvSpPr/>
          <p:nvPr/>
        </p:nvSpPr>
        <p:spPr>
          <a:xfrm>
            <a:off x="561975" y="15621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219200" y="1562100"/>
            <a:ext cx="4629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Нормативная база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219200" y="1866900"/>
            <a:ext cx="46101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Основные законодательные акты, регулирующие прием в школу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6267450" y="1371600"/>
            <a:ext cx="5543550" cy="1333500"/>
          </a:xfrm>
          <a:custGeom>
            <a:avLst/>
            <a:gdLst/>
            <a:ahLst/>
            <a:cxnLst/>
            <a:rect l="l" t="t" r="r" b="b"/>
            <a:pathLst>
              <a:path w="5543550" h="1333500">
                <a:moveTo>
                  <a:pt x="38100" y="0"/>
                </a:moveTo>
                <a:lnTo>
                  <a:pt x="5429256" y="0"/>
                </a:lnTo>
                <a:cubicBezTo>
                  <a:pt x="5492336" y="0"/>
                  <a:pt x="5543550" y="51214"/>
                  <a:pt x="5543550" y="114294"/>
                </a:cubicBezTo>
                <a:lnTo>
                  <a:pt x="5543550" y="1219206"/>
                </a:lnTo>
                <a:cubicBezTo>
                  <a:pt x="5543550" y="1282286"/>
                  <a:pt x="5492336" y="1333500"/>
                  <a:pt x="5429256" y="1333500"/>
                </a:cubicBezTo>
                <a:lnTo>
                  <a:pt x="38100" y="1333500"/>
                </a:lnTo>
                <a:cubicBezTo>
                  <a:pt x="17072" y="1333500"/>
                  <a:pt x="0" y="1316428"/>
                  <a:pt x="0" y="1295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6267450" y="1371600"/>
            <a:ext cx="38100" cy="1333500"/>
          </a:xfrm>
          <a:custGeom>
            <a:avLst/>
            <a:gdLst/>
            <a:ahLst/>
            <a:cxnLst/>
            <a:rect l="l" t="t" r="r" b="b"/>
            <a:pathLst>
              <a:path w="38100" h="1333500">
                <a:moveTo>
                  <a:pt x="38100" y="0"/>
                </a:moveTo>
                <a:lnTo>
                  <a:pt x="38100" y="0"/>
                </a:lnTo>
                <a:lnTo>
                  <a:pt x="38100" y="1333500"/>
                </a:lnTo>
                <a:lnTo>
                  <a:pt x="38100" y="1333500"/>
                </a:lnTo>
                <a:cubicBezTo>
                  <a:pt x="17072" y="1333500"/>
                  <a:pt x="0" y="1316428"/>
                  <a:pt x="0" y="1295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12" name="Shape 10"/>
          <p:cNvSpPr/>
          <p:nvPr/>
        </p:nvSpPr>
        <p:spPr>
          <a:xfrm>
            <a:off x="6477000" y="15621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13" name="Text 11"/>
          <p:cNvSpPr/>
          <p:nvPr/>
        </p:nvSpPr>
        <p:spPr>
          <a:xfrm>
            <a:off x="6429375" y="15621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086600" y="1562100"/>
            <a:ext cx="38195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Правила приема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086600" y="1866900"/>
            <a:ext cx="38004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Возраст, территориальный принцип, выбор школы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00050" y="2857500"/>
            <a:ext cx="5543550" cy="1104900"/>
          </a:xfrm>
          <a:custGeom>
            <a:avLst/>
            <a:gdLst/>
            <a:ahLst/>
            <a:cxnLst/>
            <a:rect l="l" t="t" r="r" b="b"/>
            <a:pathLst>
              <a:path w="5543550" h="1104900">
                <a:moveTo>
                  <a:pt x="38100" y="0"/>
                </a:moveTo>
                <a:lnTo>
                  <a:pt x="5429248" y="0"/>
                </a:lnTo>
                <a:cubicBezTo>
                  <a:pt x="5492375" y="0"/>
                  <a:pt x="5543550" y="51175"/>
                  <a:pt x="5543550" y="114302"/>
                </a:cubicBezTo>
                <a:lnTo>
                  <a:pt x="5543550" y="990598"/>
                </a:lnTo>
                <a:cubicBezTo>
                  <a:pt x="5543550" y="1053725"/>
                  <a:pt x="5492375" y="1104900"/>
                  <a:pt x="5429248" y="1104900"/>
                </a:cubicBezTo>
                <a:lnTo>
                  <a:pt x="38100" y="1104900"/>
                </a:lnTo>
                <a:cubicBezTo>
                  <a:pt x="17072" y="1104900"/>
                  <a:pt x="0" y="1087828"/>
                  <a:pt x="0" y="1066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400050" y="2857500"/>
            <a:ext cx="38100" cy="1104900"/>
          </a:xfrm>
          <a:custGeom>
            <a:avLst/>
            <a:gdLst/>
            <a:ahLst/>
            <a:cxnLst/>
            <a:rect l="l" t="t" r="r" b="b"/>
            <a:pathLst>
              <a:path w="38100" h="1104900">
                <a:moveTo>
                  <a:pt x="38100" y="0"/>
                </a:moveTo>
                <a:lnTo>
                  <a:pt x="38100" y="0"/>
                </a:lnTo>
                <a:lnTo>
                  <a:pt x="38100" y="1104900"/>
                </a:lnTo>
                <a:lnTo>
                  <a:pt x="38100" y="1104900"/>
                </a:lnTo>
                <a:cubicBezTo>
                  <a:pt x="17072" y="1104900"/>
                  <a:pt x="0" y="1087828"/>
                  <a:pt x="0" y="1066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18" name="Shape 16"/>
          <p:cNvSpPr/>
          <p:nvPr/>
        </p:nvSpPr>
        <p:spPr>
          <a:xfrm>
            <a:off x="609600" y="3048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19" name="Text 17"/>
          <p:cNvSpPr/>
          <p:nvPr/>
        </p:nvSpPr>
        <p:spPr>
          <a:xfrm>
            <a:off x="561975" y="30480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219200" y="3048000"/>
            <a:ext cx="4524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Льготные категории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219200" y="3352800"/>
            <a:ext cx="4505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Внеочередное, первоочередное и преимущественное право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267450" y="2857500"/>
            <a:ext cx="5543550" cy="1104900"/>
          </a:xfrm>
          <a:custGeom>
            <a:avLst/>
            <a:gdLst/>
            <a:ahLst/>
            <a:cxnLst/>
            <a:rect l="l" t="t" r="r" b="b"/>
            <a:pathLst>
              <a:path w="5543550" h="1104900">
                <a:moveTo>
                  <a:pt x="38100" y="0"/>
                </a:moveTo>
                <a:lnTo>
                  <a:pt x="5429248" y="0"/>
                </a:lnTo>
                <a:cubicBezTo>
                  <a:pt x="5492375" y="0"/>
                  <a:pt x="5543550" y="51175"/>
                  <a:pt x="5543550" y="114302"/>
                </a:cubicBezTo>
                <a:lnTo>
                  <a:pt x="5543550" y="990598"/>
                </a:lnTo>
                <a:cubicBezTo>
                  <a:pt x="5543550" y="1053725"/>
                  <a:pt x="5492375" y="1104900"/>
                  <a:pt x="5429248" y="1104900"/>
                </a:cubicBezTo>
                <a:lnTo>
                  <a:pt x="38100" y="1104900"/>
                </a:lnTo>
                <a:cubicBezTo>
                  <a:pt x="17072" y="1104900"/>
                  <a:pt x="0" y="1087828"/>
                  <a:pt x="0" y="1066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23" name="Shape 21"/>
          <p:cNvSpPr/>
          <p:nvPr/>
        </p:nvSpPr>
        <p:spPr>
          <a:xfrm>
            <a:off x="6267450" y="2857500"/>
            <a:ext cx="38100" cy="1104900"/>
          </a:xfrm>
          <a:custGeom>
            <a:avLst/>
            <a:gdLst/>
            <a:ahLst/>
            <a:cxnLst/>
            <a:rect l="l" t="t" r="r" b="b"/>
            <a:pathLst>
              <a:path w="38100" h="1104900">
                <a:moveTo>
                  <a:pt x="38100" y="0"/>
                </a:moveTo>
                <a:lnTo>
                  <a:pt x="38100" y="0"/>
                </a:lnTo>
                <a:lnTo>
                  <a:pt x="38100" y="1104900"/>
                </a:lnTo>
                <a:lnTo>
                  <a:pt x="38100" y="1104900"/>
                </a:lnTo>
                <a:cubicBezTo>
                  <a:pt x="17072" y="1104900"/>
                  <a:pt x="0" y="1087828"/>
                  <a:pt x="0" y="1066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24" name="Shape 22"/>
          <p:cNvSpPr/>
          <p:nvPr/>
        </p:nvSpPr>
        <p:spPr>
          <a:xfrm>
            <a:off x="6477000" y="3048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25" name="Text 23"/>
          <p:cNvSpPr/>
          <p:nvPr/>
        </p:nvSpPr>
        <p:spPr>
          <a:xfrm>
            <a:off x="6429375" y="30480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7086600" y="3048000"/>
            <a:ext cx="25431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Сроки подачи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7086600" y="3352800"/>
            <a:ext cx="25241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Два этапа приема и важные даты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400050" y="4114800"/>
            <a:ext cx="5543550" cy="1104900"/>
          </a:xfrm>
          <a:custGeom>
            <a:avLst/>
            <a:gdLst/>
            <a:ahLst/>
            <a:cxnLst/>
            <a:rect l="l" t="t" r="r" b="b"/>
            <a:pathLst>
              <a:path w="5543550" h="1104900">
                <a:moveTo>
                  <a:pt x="38100" y="0"/>
                </a:moveTo>
                <a:lnTo>
                  <a:pt x="5429248" y="0"/>
                </a:lnTo>
                <a:cubicBezTo>
                  <a:pt x="5492375" y="0"/>
                  <a:pt x="5543550" y="51175"/>
                  <a:pt x="5543550" y="114302"/>
                </a:cubicBezTo>
                <a:lnTo>
                  <a:pt x="5543550" y="990598"/>
                </a:lnTo>
                <a:cubicBezTo>
                  <a:pt x="5543550" y="1053725"/>
                  <a:pt x="5492375" y="1104900"/>
                  <a:pt x="5429248" y="1104900"/>
                </a:cubicBezTo>
                <a:lnTo>
                  <a:pt x="38100" y="1104900"/>
                </a:lnTo>
                <a:cubicBezTo>
                  <a:pt x="17072" y="1104900"/>
                  <a:pt x="0" y="1087828"/>
                  <a:pt x="0" y="1066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29" name="Shape 27"/>
          <p:cNvSpPr/>
          <p:nvPr/>
        </p:nvSpPr>
        <p:spPr>
          <a:xfrm>
            <a:off x="400050" y="4114800"/>
            <a:ext cx="38100" cy="1104900"/>
          </a:xfrm>
          <a:custGeom>
            <a:avLst/>
            <a:gdLst/>
            <a:ahLst/>
            <a:cxnLst/>
            <a:rect l="l" t="t" r="r" b="b"/>
            <a:pathLst>
              <a:path w="38100" h="1104900">
                <a:moveTo>
                  <a:pt x="38100" y="0"/>
                </a:moveTo>
                <a:lnTo>
                  <a:pt x="38100" y="0"/>
                </a:lnTo>
                <a:lnTo>
                  <a:pt x="38100" y="1104900"/>
                </a:lnTo>
                <a:lnTo>
                  <a:pt x="38100" y="1104900"/>
                </a:lnTo>
                <a:cubicBezTo>
                  <a:pt x="17072" y="1104900"/>
                  <a:pt x="0" y="1087828"/>
                  <a:pt x="0" y="1066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30" name="Shape 28"/>
          <p:cNvSpPr/>
          <p:nvPr/>
        </p:nvSpPr>
        <p:spPr>
          <a:xfrm>
            <a:off x="609600" y="4305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31" name="Text 29"/>
          <p:cNvSpPr/>
          <p:nvPr/>
        </p:nvSpPr>
        <p:spPr>
          <a:xfrm>
            <a:off x="561975" y="43053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1219200" y="4305300"/>
            <a:ext cx="35623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Необходимые документы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1219200" y="4610100"/>
            <a:ext cx="3543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Полный перечень документов для поступления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267450" y="4114800"/>
            <a:ext cx="5543550" cy="1104900"/>
          </a:xfrm>
          <a:custGeom>
            <a:avLst/>
            <a:gdLst/>
            <a:ahLst/>
            <a:cxnLst/>
            <a:rect l="l" t="t" r="r" b="b"/>
            <a:pathLst>
              <a:path w="5543550" h="1104900">
                <a:moveTo>
                  <a:pt x="38100" y="0"/>
                </a:moveTo>
                <a:lnTo>
                  <a:pt x="5429248" y="0"/>
                </a:lnTo>
                <a:cubicBezTo>
                  <a:pt x="5492375" y="0"/>
                  <a:pt x="5543550" y="51175"/>
                  <a:pt x="5543550" y="114302"/>
                </a:cubicBezTo>
                <a:lnTo>
                  <a:pt x="5543550" y="990598"/>
                </a:lnTo>
                <a:cubicBezTo>
                  <a:pt x="5543550" y="1053725"/>
                  <a:pt x="5492375" y="1104900"/>
                  <a:pt x="5429248" y="1104900"/>
                </a:cubicBezTo>
                <a:lnTo>
                  <a:pt x="38100" y="1104900"/>
                </a:lnTo>
                <a:cubicBezTo>
                  <a:pt x="17072" y="1104900"/>
                  <a:pt x="0" y="1087828"/>
                  <a:pt x="0" y="1066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35" name="Shape 33"/>
          <p:cNvSpPr/>
          <p:nvPr/>
        </p:nvSpPr>
        <p:spPr>
          <a:xfrm>
            <a:off x="6267450" y="4114800"/>
            <a:ext cx="38100" cy="1104900"/>
          </a:xfrm>
          <a:custGeom>
            <a:avLst/>
            <a:gdLst/>
            <a:ahLst/>
            <a:cxnLst/>
            <a:rect l="l" t="t" r="r" b="b"/>
            <a:pathLst>
              <a:path w="38100" h="1104900">
                <a:moveTo>
                  <a:pt x="38100" y="0"/>
                </a:moveTo>
                <a:lnTo>
                  <a:pt x="38100" y="0"/>
                </a:lnTo>
                <a:lnTo>
                  <a:pt x="38100" y="1104900"/>
                </a:lnTo>
                <a:lnTo>
                  <a:pt x="38100" y="1104900"/>
                </a:lnTo>
                <a:cubicBezTo>
                  <a:pt x="17072" y="1104900"/>
                  <a:pt x="0" y="1087828"/>
                  <a:pt x="0" y="1066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36" name="Shape 34"/>
          <p:cNvSpPr/>
          <p:nvPr/>
        </p:nvSpPr>
        <p:spPr>
          <a:xfrm>
            <a:off x="6477000" y="4305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37" name="Text 35"/>
          <p:cNvSpPr/>
          <p:nvPr/>
        </p:nvSpPr>
        <p:spPr>
          <a:xfrm>
            <a:off x="6429375" y="43053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06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7086600" y="4305300"/>
            <a:ext cx="3000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Госуслуги: подготовка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7086600" y="4610100"/>
            <a:ext cx="2981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Регистрация и верификация на портале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400050" y="5372100"/>
            <a:ext cx="5543550" cy="1104900"/>
          </a:xfrm>
          <a:custGeom>
            <a:avLst/>
            <a:gdLst/>
            <a:ahLst/>
            <a:cxnLst/>
            <a:rect l="l" t="t" r="r" b="b"/>
            <a:pathLst>
              <a:path w="5543550" h="1104900">
                <a:moveTo>
                  <a:pt x="38100" y="0"/>
                </a:moveTo>
                <a:lnTo>
                  <a:pt x="5429248" y="0"/>
                </a:lnTo>
                <a:cubicBezTo>
                  <a:pt x="5492375" y="0"/>
                  <a:pt x="5543550" y="51175"/>
                  <a:pt x="5543550" y="114302"/>
                </a:cubicBezTo>
                <a:lnTo>
                  <a:pt x="5543550" y="990598"/>
                </a:lnTo>
                <a:cubicBezTo>
                  <a:pt x="5543550" y="1053725"/>
                  <a:pt x="5492375" y="1104900"/>
                  <a:pt x="5429248" y="1104900"/>
                </a:cubicBezTo>
                <a:lnTo>
                  <a:pt x="38100" y="1104900"/>
                </a:lnTo>
                <a:cubicBezTo>
                  <a:pt x="17072" y="1104900"/>
                  <a:pt x="0" y="1087828"/>
                  <a:pt x="0" y="1066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41" name="Shape 39"/>
          <p:cNvSpPr/>
          <p:nvPr/>
        </p:nvSpPr>
        <p:spPr>
          <a:xfrm>
            <a:off x="400050" y="5372100"/>
            <a:ext cx="38100" cy="1104900"/>
          </a:xfrm>
          <a:custGeom>
            <a:avLst/>
            <a:gdLst/>
            <a:ahLst/>
            <a:cxnLst/>
            <a:rect l="l" t="t" r="r" b="b"/>
            <a:pathLst>
              <a:path w="38100" h="1104900">
                <a:moveTo>
                  <a:pt x="38100" y="0"/>
                </a:moveTo>
                <a:lnTo>
                  <a:pt x="38100" y="0"/>
                </a:lnTo>
                <a:lnTo>
                  <a:pt x="38100" y="1104900"/>
                </a:lnTo>
                <a:lnTo>
                  <a:pt x="38100" y="1104900"/>
                </a:lnTo>
                <a:cubicBezTo>
                  <a:pt x="17072" y="1104900"/>
                  <a:pt x="0" y="1087828"/>
                  <a:pt x="0" y="1066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42" name="Shape 40"/>
          <p:cNvSpPr/>
          <p:nvPr/>
        </p:nvSpPr>
        <p:spPr>
          <a:xfrm>
            <a:off x="609600" y="5562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43" name="Text 41"/>
          <p:cNvSpPr/>
          <p:nvPr/>
        </p:nvSpPr>
        <p:spPr>
          <a:xfrm>
            <a:off x="561975" y="55626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07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1219200" y="5562600"/>
            <a:ext cx="2933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Госуслуги: инструкция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1219200" y="5867400"/>
            <a:ext cx="2914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Пошаговый процесс подачи заявления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267450" y="5372100"/>
            <a:ext cx="5543550" cy="1104900"/>
          </a:xfrm>
          <a:custGeom>
            <a:avLst/>
            <a:gdLst/>
            <a:ahLst/>
            <a:cxnLst/>
            <a:rect l="l" t="t" r="r" b="b"/>
            <a:pathLst>
              <a:path w="5543550" h="1104900">
                <a:moveTo>
                  <a:pt x="38100" y="0"/>
                </a:moveTo>
                <a:lnTo>
                  <a:pt x="5429248" y="0"/>
                </a:lnTo>
                <a:cubicBezTo>
                  <a:pt x="5492375" y="0"/>
                  <a:pt x="5543550" y="51175"/>
                  <a:pt x="5543550" y="114302"/>
                </a:cubicBezTo>
                <a:lnTo>
                  <a:pt x="5543550" y="990598"/>
                </a:lnTo>
                <a:cubicBezTo>
                  <a:pt x="5543550" y="1053725"/>
                  <a:pt x="5492375" y="1104900"/>
                  <a:pt x="5429248" y="1104900"/>
                </a:cubicBezTo>
                <a:lnTo>
                  <a:pt x="38100" y="1104900"/>
                </a:lnTo>
                <a:cubicBezTo>
                  <a:pt x="17072" y="1104900"/>
                  <a:pt x="0" y="1087828"/>
                  <a:pt x="0" y="1066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47" name="Shape 45"/>
          <p:cNvSpPr/>
          <p:nvPr/>
        </p:nvSpPr>
        <p:spPr>
          <a:xfrm>
            <a:off x="6267450" y="5372100"/>
            <a:ext cx="38100" cy="1104900"/>
          </a:xfrm>
          <a:custGeom>
            <a:avLst/>
            <a:gdLst/>
            <a:ahLst/>
            <a:cxnLst/>
            <a:rect l="l" t="t" r="r" b="b"/>
            <a:pathLst>
              <a:path w="38100" h="1104900">
                <a:moveTo>
                  <a:pt x="38100" y="0"/>
                </a:moveTo>
                <a:lnTo>
                  <a:pt x="38100" y="0"/>
                </a:lnTo>
                <a:lnTo>
                  <a:pt x="38100" y="1104900"/>
                </a:lnTo>
                <a:lnTo>
                  <a:pt x="38100" y="1104900"/>
                </a:lnTo>
                <a:cubicBezTo>
                  <a:pt x="17072" y="1104900"/>
                  <a:pt x="0" y="1087828"/>
                  <a:pt x="0" y="1066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48" name="Shape 46"/>
          <p:cNvSpPr/>
          <p:nvPr/>
        </p:nvSpPr>
        <p:spPr>
          <a:xfrm>
            <a:off x="6477000" y="5562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49" name="Text 47"/>
          <p:cNvSpPr/>
          <p:nvPr/>
        </p:nvSpPr>
        <p:spPr>
          <a:xfrm>
            <a:off x="6429375" y="55626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08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7086600" y="5562600"/>
            <a:ext cx="27146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Альтернативные способы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7086600" y="5867400"/>
            <a:ext cx="2695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Другие варианты подачи заявления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120" kern="0" dirty="0">
                <a:solidFill>
                  <a:srgbClr val="A99F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НОРМАТИВНАЯ БАЗА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Законодательная основа приема в школу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1333500"/>
            <a:ext cx="5600700" cy="2495550"/>
          </a:xfrm>
          <a:custGeom>
            <a:avLst/>
            <a:gdLst/>
            <a:ahLst/>
            <a:cxnLst/>
            <a:rect l="l" t="t" r="r" b="b"/>
            <a:pathLst>
              <a:path w="5600700" h="2495550">
                <a:moveTo>
                  <a:pt x="114296" y="0"/>
                </a:moveTo>
                <a:lnTo>
                  <a:pt x="5486404" y="0"/>
                </a:lnTo>
                <a:cubicBezTo>
                  <a:pt x="5549528" y="0"/>
                  <a:pt x="5600700" y="51172"/>
                  <a:pt x="5600700" y="114296"/>
                </a:cubicBezTo>
                <a:lnTo>
                  <a:pt x="5600700" y="2381254"/>
                </a:lnTo>
                <a:cubicBezTo>
                  <a:pt x="5600700" y="2444378"/>
                  <a:pt x="5549528" y="2495550"/>
                  <a:pt x="5486404" y="2495550"/>
                </a:cubicBezTo>
                <a:lnTo>
                  <a:pt x="114296" y="2495550"/>
                </a:lnTo>
                <a:cubicBezTo>
                  <a:pt x="51172" y="2495550"/>
                  <a:pt x="0" y="2444378"/>
                  <a:pt x="0" y="2381254"/>
                </a:cubicBezTo>
                <a:lnTo>
                  <a:pt x="0" y="114296"/>
                </a:lnTo>
                <a:cubicBezTo>
                  <a:pt x="0" y="51214"/>
                  <a:pt x="51214" y="0"/>
                  <a:pt x="11429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609600" y="162877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6" name="Shape 4"/>
          <p:cNvSpPr/>
          <p:nvPr/>
        </p:nvSpPr>
        <p:spPr>
          <a:xfrm>
            <a:off x="747713" y="1781175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75724" y="68491"/>
                </a:moveTo>
                <a:lnTo>
                  <a:pt x="67374" y="60141"/>
                </a:lnTo>
                <a:cubicBezTo>
                  <a:pt x="61793" y="54560"/>
                  <a:pt x="61793" y="45497"/>
                  <a:pt x="67374" y="39916"/>
                </a:cubicBezTo>
                <a:lnTo>
                  <a:pt x="118586" y="-11341"/>
                </a:lnTo>
                <a:cubicBezTo>
                  <a:pt x="124167" y="-16922"/>
                  <a:pt x="133231" y="-16922"/>
                  <a:pt x="138812" y="-11341"/>
                </a:cubicBezTo>
                <a:lnTo>
                  <a:pt x="147161" y="-2947"/>
                </a:lnTo>
                <a:cubicBezTo>
                  <a:pt x="152742" y="2634"/>
                  <a:pt x="152742" y="11698"/>
                  <a:pt x="147161" y="17279"/>
                </a:cubicBezTo>
                <a:lnTo>
                  <a:pt x="95949" y="68491"/>
                </a:lnTo>
                <a:cubicBezTo>
                  <a:pt x="90368" y="74072"/>
                  <a:pt x="81305" y="74072"/>
                  <a:pt x="75724" y="68491"/>
                </a:cubicBezTo>
                <a:close/>
                <a:moveTo>
                  <a:pt x="123230" y="94521"/>
                </a:moveTo>
                <a:lnTo>
                  <a:pt x="109210" y="80501"/>
                </a:lnTo>
                <a:lnTo>
                  <a:pt x="159216" y="30495"/>
                </a:lnTo>
                <a:lnTo>
                  <a:pt x="212527" y="83805"/>
                </a:lnTo>
                <a:lnTo>
                  <a:pt x="162520" y="133811"/>
                </a:lnTo>
                <a:lnTo>
                  <a:pt x="148501" y="119792"/>
                </a:lnTo>
                <a:lnTo>
                  <a:pt x="44916" y="223376"/>
                </a:lnTo>
                <a:cubicBezTo>
                  <a:pt x="37951" y="230341"/>
                  <a:pt x="26655" y="230341"/>
                  <a:pt x="19645" y="223376"/>
                </a:cubicBezTo>
                <a:cubicBezTo>
                  <a:pt x="12636" y="216411"/>
                  <a:pt x="12680" y="205115"/>
                  <a:pt x="19645" y="198105"/>
                </a:cubicBezTo>
                <a:lnTo>
                  <a:pt x="123230" y="94521"/>
                </a:lnTo>
                <a:close/>
                <a:moveTo>
                  <a:pt x="174531" y="167253"/>
                </a:moveTo>
                <a:cubicBezTo>
                  <a:pt x="168950" y="161672"/>
                  <a:pt x="168950" y="152608"/>
                  <a:pt x="174531" y="147027"/>
                </a:cubicBezTo>
                <a:lnTo>
                  <a:pt x="225743" y="95816"/>
                </a:lnTo>
                <a:cubicBezTo>
                  <a:pt x="231324" y="90234"/>
                  <a:pt x="240387" y="90234"/>
                  <a:pt x="245968" y="95816"/>
                </a:cubicBezTo>
                <a:lnTo>
                  <a:pt x="254318" y="104165"/>
                </a:lnTo>
                <a:cubicBezTo>
                  <a:pt x="259899" y="109746"/>
                  <a:pt x="259899" y="118809"/>
                  <a:pt x="254318" y="124391"/>
                </a:cubicBezTo>
                <a:lnTo>
                  <a:pt x="203106" y="175647"/>
                </a:lnTo>
                <a:cubicBezTo>
                  <a:pt x="197525" y="181228"/>
                  <a:pt x="188461" y="181228"/>
                  <a:pt x="182880" y="175647"/>
                </a:cubicBezTo>
                <a:lnTo>
                  <a:pt x="174531" y="167298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7" name="Text 5"/>
          <p:cNvSpPr/>
          <p:nvPr/>
        </p:nvSpPr>
        <p:spPr>
          <a:xfrm>
            <a:off x="1295400" y="1628775"/>
            <a:ext cx="4552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Федеральный закон №273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295400" y="1971675"/>
            <a:ext cx="45339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«Об образовании в Российской Федерации»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от 29.12.2012 г.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295400" y="2295525"/>
            <a:ext cx="4533900" cy="1238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Основной закон, регулирующий все аспекты образования. Статья 67 определяет правила приема в общеобразовательные организации, гарантирует равный доступ к образованию и устанавливает принцип общедоступности.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381000" y="3981450"/>
            <a:ext cx="5600700" cy="2495550"/>
          </a:xfrm>
          <a:custGeom>
            <a:avLst/>
            <a:gdLst/>
            <a:ahLst/>
            <a:cxnLst/>
            <a:rect l="l" t="t" r="r" b="b"/>
            <a:pathLst>
              <a:path w="5600700" h="2495550">
                <a:moveTo>
                  <a:pt x="114296" y="0"/>
                </a:moveTo>
                <a:lnTo>
                  <a:pt x="5486404" y="0"/>
                </a:lnTo>
                <a:cubicBezTo>
                  <a:pt x="5549528" y="0"/>
                  <a:pt x="5600700" y="51172"/>
                  <a:pt x="5600700" y="114296"/>
                </a:cubicBezTo>
                <a:lnTo>
                  <a:pt x="5600700" y="2381254"/>
                </a:lnTo>
                <a:cubicBezTo>
                  <a:pt x="5600700" y="2444378"/>
                  <a:pt x="5549528" y="2495550"/>
                  <a:pt x="5486404" y="2495550"/>
                </a:cubicBezTo>
                <a:lnTo>
                  <a:pt x="114296" y="2495550"/>
                </a:lnTo>
                <a:cubicBezTo>
                  <a:pt x="51172" y="2495550"/>
                  <a:pt x="0" y="2444378"/>
                  <a:pt x="0" y="2381254"/>
                </a:cubicBezTo>
                <a:lnTo>
                  <a:pt x="0" y="114296"/>
                </a:lnTo>
                <a:cubicBezTo>
                  <a:pt x="0" y="51214"/>
                  <a:pt x="51214" y="0"/>
                  <a:pt x="11429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609600" y="44005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12" name="Shape 10"/>
          <p:cNvSpPr/>
          <p:nvPr/>
        </p:nvSpPr>
        <p:spPr>
          <a:xfrm>
            <a:off x="790575" y="4552950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0" y="28575"/>
                </a:moveTo>
                <a:cubicBezTo>
                  <a:pt x="0" y="12814"/>
                  <a:pt x="12814" y="0"/>
                  <a:pt x="28575" y="0"/>
                </a:cubicBezTo>
                <a:lnTo>
                  <a:pt x="95324" y="0"/>
                </a:lnTo>
                <a:cubicBezTo>
                  <a:pt x="102915" y="0"/>
                  <a:pt x="110192" y="2991"/>
                  <a:pt x="115550" y="8349"/>
                </a:cubicBezTo>
                <a:lnTo>
                  <a:pt x="163101" y="55944"/>
                </a:lnTo>
                <a:cubicBezTo>
                  <a:pt x="168459" y="61302"/>
                  <a:pt x="171450" y="68580"/>
                  <a:pt x="171450" y="76170"/>
                </a:cubicBezTo>
                <a:lnTo>
                  <a:pt x="171450" y="200025"/>
                </a:lnTo>
                <a:cubicBezTo>
                  <a:pt x="171450" y="215786"/>
                  <a:pt x="158636" y="228600"/>
                  <a:pt x="142875" y="228600"/>
                </a:cubicBezTo>
                <a:lnTo>
                  <a:pt x="28575" y="228600"/>
                </a:lnTo>
                <a:cubicBezTo>
                  <a:pt x="12814" y="228600"/>
                  <a:pt x="0" y="215786"/>
                  <a:pt x="0" y="200025"/>
                </a:cubicBezTo>
                <a:lnTo>
                  <a:pt x="0" y="28575"/>
                </a:lnTo>
                <a:close/>
                <a:moveTo>
                  <a:pt x="92869" y="26119"/>
                </a:moveTo>
                <a:lnTo>
                  <a:pt x="92869" y="67866"/>
                </a:lnTo>
                <a:cubicBezTo>
                  <a:pt x="92869" y="73804"/>
                  <a:pt x="97646" y="78581"/>
                  <a:pt x="103584" y="78581"/>
                </a:cubicBezTo>
                <a:lnTo>
                  <a:pt x="145331" y="78581"/>
                </a:lnTo>
                <a:lnTo>
                  <a:pt x="92869" y="26119"/>
                </a:lnTo>
                <a:close/>
                <a:moveTo>
                  <a:pt x="53578" y="114300"/>
                </a:moveTo>
                <a:cubicBezTo>
                  <a:pt x="47640" y="114300"/>
                  <a:pt x="42863" y="119077"/>
                  <a:pt x="42863" y="125016"/>
                </a:cubicBezTo>
                <a:cubicBezTo>
                  <a:pt x="42863" y="130954"/>
                  <a:pt x="47640" y="135731"/>
                  <a:pt x="53578" y="135731"/>
                </a:cubicBezTo>
                <a:lnTo>
                  <a:pt x="117872" y="135731"/>
                </a:lnTo>
                <a:cubicBezTo>
                  <a:pt x="123810" y="135731"/>
                  <a:pt x="128588" y="130954"/>
                  <a:pt x="128588" y="125016"/>
                </a:cubicBezTo>
                <a:cubicBezTo>
                  <a:pt x="128588" y="119077"/>
                  <a:pt x="123810" y="114300"/>
                  <a:pt x="117872" y="114300"/>
                </a:cubicBezTo>
                <a:lnTo>
                  <a:pt x="53578" y="114300"/>
                </a:lnTo>
                <a:close/>
                <a:moveTo>
                  <a:pt x="53578" y="157163"/>
                </a:moveTo>
                <a:cubicBezTo>
                  <a:pt x="47640" y="157163"/>
                  <a:pt x="42863" y="161940"/>
                  <a:pt x="42863" y="167878"/>
                </a:cubicBezTo>
                <a:cubicBezTo>
                  <a:pt x="42863" y="173816"/>
                  <a:pt x="47640" y="178594"/>
                  <a:pt x="53578" y="178594"/>
                </a:cubicBezTo>
                <a:lnTo>
                  <a:pt x="117872" y="178594"/>
                </a:lnTo>
                <a:cubicBezTo>
                  <a:pt x="123810" y="178594"/>
                  <a:pt x="128588" y="173816"/>
                  <a:pt x="128588" y="167878"/>
                </a:cubicBezTo>
                <a:cubicBezTo>
                  <a:pt x="128588" y="161940"/>
                  <a:pt x="123810" y="157163"/>
                  <a:pt x="117872" y="157163"/>
                </a:cubicBezTo>
                <a:lnTo>
                  <a:pt x="53578" y="157163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3" name="Text 11"/>
          <p:cNvSpPr/>
          <p:nvPr/>
        </p:nvSpPr>
        <p:spPr>
          <a:xfrm>
            <a:off x="1295400" y="4400550"/>
            <a:ext cx="4552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Приказ Минпросвещения №458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295400" y="4743450"/>
            <a:ext cx="45339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«Об утверждении Порядка приема на обучение»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от 02.09.2020 г.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295400" y="5314950"/>
            <a:ext cx="45339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Детально регламентирует процедуру приема: сроки, перечень документов, способы подачи заявлений, категории льготников. Действует до 1 марта 2026 года.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6210300" y="1333500"/>
            <a:ext cx="5600700" cy="3352800"/>
          </a:xfrm>
          <a:custGeom>
            <a:avLst/>
            <a:gdLst/>
            <a:ahLst/>
            <a:cxnLst/>
            <a:rect l="l" t="t" r="r" b="b"/>
            <a:pathLst>
              <a:path w="5600700" h="3352800">
                <a:moveTo>
                  <a:pt x="114297" y="0"/>
                </a:moveTo>
                <a:lnTo>
                  <a:pt x="5486403" y="0"/>
                </a:lnTo>
                <a:cubicBezTo>
                  <a:pt x="5549528" y="0"/>
                  <a:pt x="5600700" y="51172"/>
                  <a:pt x="5600700" y="114297"/>
                </a:cubicBezTo>
                <a:lnTo>
                  <a:pt x="5600700" y="3238503"/>
                </a:lnTo>
                <a:cubicBezTo>
                  <a:pt x="5600700" y="3301628"/>
                  <a:pt x="5549528" y="3352800"/>
                  <a:pt x="5486403" y="3352800"/>
                </a:cubicBezTo>
                <a:lnTo>
                  <a:pt x="114297" y="3352800"/>
                </a:lnTo>
                <a:cubicBezTo>
                  <a:pt x="51172" y="3352800"/>
                  <a:pt x="0" y="3301628"/>
                  <a:pt x="0" y="3238503"/>
                </a:cubicBezTo>
                <a:lnTo>
                  <a:pt x="0" y="114297"/>
                </a:lnTo>
                <a:cubicBezTo>
                  <a:pt x="0" y="51172"/>
                  <a:pt x="51172" y="0"/>
                  <a:pt x="114297" y="0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17" name="Shape 15"/>
          <p:cNvSpPr/>
          <p:nvPr/>
        </p:nvSpPr>
        <p:spPr>
          <a:xfrm>
            <a:off x="6467475" y="15811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228600"/>
                </a:moveTo>
                <a:cubicBezTo>
                  <a:pt x="177384" y="228600"/>
                  <a:pt x="228600" y="177384"/>
                  <a:pt x="228600" y="114300"/>
                </a:cubicBezTo>
                <a:cubicBezTo>
                  <a:pt x="228600" y="51216"/>
                  <a:pt x="177384" y="0"/>
                  <a:pt x="114300" y="0"/>
                </a:cubicBezTo>
                <a:cubicBezTo>
                  <a:pt x="51216" y="0"/>
                  <a:pt x="0" y="51216"/>
                  <a:pt x="0" y="114300"/>
                </a:cubicBezTo>
                <a:cubicBezTo>
                  <a:pt x="0" y="177384"/>
                  <a:pt x="51216" y="228600"/>
                  <a:pt x="114300" y="228600"/>
                </a:cubicBezTo>
                <a:close/>
                <a:moveTo>
                  <a:pt x="114300" y="60722"/>
                </a:moveTo>
                <a:cubicBezTo>
                  <a:pt x="120238" y="60722"/>
                  <a:pt x="125016" y="65499"/>
                  <a:pt x="125016" y="71438"/>
                </a:cubicBezTo>
                <a:lnTo>
                  <a:pt x="125016" y="121444"/>
                </a:lnTo>
                <a:cubicBezTo>
                  <a:pt x="125016" y="127382"/>
                  <a:pt x="120238" y="132159"/>
                  <a:pt x="114300" y="132159"/>
                </a:cubicBezTo>
                <a:cubicBezTo>
                  <a:pt x="108362" y="132159"/>
                  <a:pt x="103584" y="127382"/>
                  <a:pt x="103584" y="121444"/>
                </a:cubicBezTo>
                <a:lnTo>
                  <a:pt x="103584" y="71438"/>
                </a:lnTo>
                <a:cubicBezTo>
                  <a:pt x="103584" y="65499"/>
                  <a:pt x="108362" y="60722"/>
                  <a:pt x="114300" y="60722"/>
                </a:cubicBezTo>
                <a:close/>
                <a:moveTo>
                  <a:pt x="102379" y="157163"/>
                </a:moveTo>
                <a:cubicBezTo>
                  <a:pt x="102108" y="152738"/>
                  <a:pt x="104314" y="148528"/>
                  <a:pt x="108108" y="146233"/>
                </a:cubicBezTo>
                <a:cubicBezTo>
                  <a:pt x="111901" y="143939"/>
                  <a:pt x="116654" y="143939"/>
                  <a:pt x="120448" y="146233"/>
                </a:cubicBezTo>
                <a:cubicBezTo>
                  <a:pt x="124241" y="148528"/>
                  <a:pt x="126448" y="152738"/>
                  <a:pt x="126176" y="157162"/>
                </a:cubicBezTo>
                <a:cubicBezTo>
                  <a:pt x="126448" y="161587"/>
                  <a:pt x="124241" y="165797"/>
                  <a:pt x="120448" y="168092"/>
                </a:cubicBezTo>
                <a:cubicBezTo>
                  <a:pt x="116654" y="170386"/>
                  <a:pt x="111901" y="170386"/>
                  <a:pt x="108108" y="168092"/>
                </a:cubicBezTo>
                <a:cubicBezTo>
                  <a:pt x="104314" y="165797"/>
                  <a:pt x="102108" y="161587"/>
                  <a:pt x="102379" y="157163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18" name="Text 16"/>
          <p:cNvSpPr/>
          <p:nvPr/>
        </p:nvSpPr>
        <p:spPr>
          <a:xfrm>
            <a:off x="6838950" y="1562100"/>
            <a:ext cx="2124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Последние изменения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438900" y="1981200"/>
            <a:ext cx="5219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D9A57C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Приказ №784 от 30.08.2022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438900" y="2247900"/>
            <a:ext cx="52197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8F6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Внесены изменения в порядок приема: добавлена возможность подачи заявлений через госуслуги, уточнены сроки приема, расширен перечень мест размещения информации.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438900" y="3143250"/>
            <a:ext cx="5219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D9A57C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Приказ №171 от 04.03.2025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438900" y="3409950"/>
            <a:ext cx="52197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8F6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Актуализированы правила приема иностранных граждан, уточнены сроки издания приказов о зачислении, внесены технические правки в порядок подачи документов.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229350" y="4838700"/>
            <a:ext cx="5581650" cy="1638300"/>
          </a:xfrm>
          <a:custGeom>
            <a:avLst/>
            <a:gdLst/>
            <a:ahLst/>
            <a:cxnLst/>
            <a:rect l="l" t="t" r="r" b="b"/>
            <a:pathLst>
              <a:path w="5581650" h="1638300">
                <a:moveTo>
                  <a:pt x="38100" y="0"/>
                </a:moveTo>
                <a:lnTo>
                  <a:pt x="5467346" y="0"/>
                </a:lnTo>
                <a:cubicBezTo>
                  <a:pt x="5530474" y="0"/>
                  <a:pt x="5581650" y="51176"/>
                  <a:pt x="5581650" y="114304"/>
                </a:cubicBezTo>
                <a:lnTo>
                  <a:pt x="5581650" y="1523996"/>
                </a:lnTo>
                <a:cubicBezTo>
                  <a:pt x="5581650" y="1587124"/>
                  <a:pt x="5530474" y="1638300"/>
                  <a:pt x="5467346" y="1638300"/>
                </a:cubicBezTo>
                <a:lnTo>
                  <a:pt x="38100" y="1638300"/>
                </a:lnTo>
                <a:cubicBezTo>
                  <a:pt x="17072" y="1638300"/>
                  <a:pt x="0" y="1621228"/>
                  <a:pt x="0" y="16002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A57C">
              <a:alpha val="10196"/>
            </a:srgbClr>
          </a:solidFill>
          <a:ln/>
        </p:spPr>
      </p:sp>
      <p:sp>
        <p:nvSpPr>
          <p:cNvPr id="24" name="Shape 22"/>
          <p:cNvSpPr/>
          <p:nvPr/>
        </p:nvSpPr>
        <p:spPr>
          <a:xfrm>
            <a:off x="6229350" y="4838700"/>
            <a:ext cx="38100" cy="1638300"/>
          </a:xfrm>
          <a:custGeom>
            <a:avLst/>
            <a:gdLst/>
            <a:ahLst/>
            <a:cxnLst/>
            <a:rect l="l" t="t" r="r" b="b"/>
            <a:pathLst>
              <a:path w="38100" h="1638300">
                <a:moveTo>
                  <a:pt x="38100" y="0"/>
                </a:moveTo>
                <a:lnTo>
                  <a:pt x="38100" y="0"/>
                </a:lnTo>
                <a:lnTo>
                  <a:pt x="38100" y="1638300"/>
                </a:lnTo>
                <a:lnTo>
                  <a:pt x="38100" y="1638300"/>
                </a:lnTo>
                <a:cubicBezTo>
                  <a:pt x="17072" y="1638300"/>
                  <a:pt x="0" y="1621228"/>
                  <a:pt x="0" y="16002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25" name="Shape 23"/>
          <p:cNvSpPr/>
          <p:nvPr/>
        </p:nvSpPr>
        <p:spPr>
          <a:xfrm>
            <a:off x="6443663" y="5067300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108979" y="142875"/>
                </a:moveTo>
                <a:cubicBezTo>
                  <a:pt x="111696" y="134578"/>
                  <a:pt x="117128" y="127062"/>
                  <a:pt x="123267" y="120588"/>
                </a:cubicBezTo>
                <a:cubicBezTo>
                  <a:pt x="135434" y="107789"/>
                  <a:pt x="142875" y="90488"/>
                  <a:pt x="142875" y="71438"/>
                </a:cubicBezTo>
                <a:cubicBezTo>
                  <a:pt x="142875" y="31998"/>
                  <a:pt x="110877" y="0"/>
                  <a:pt x="71437" y="0"/>
                </a:cubicBezTo>
                <a:cubicBezTo>
                  <a:pt x="31998" y="0"/>
                  <a:pt x="0" y="31998"/>
                  <a:pt x="0" y="71438"/>
                </a:cubicBezTo>
                <a:cubicBezTo>
                  <a:pt x="0" y="90488"/>
                  <a:pt x="7441" y="107789"/>
                  <a:pt x="19608" y="120588"/>
                </a:cubicBezTo>
                <a:cubicBezTo>
                  <a:pt x="25747" y="127062"/>
                  <a:pt x="31217" y="134578"/>
                  <a:pt x="33896" y="142875"/>
                </a:cubicBezTo>
                <a:lnTo>
                  <a:pt x="108942" y="142875"/>
                </a:lnTo>
                <a:close/>
                <a:moveTo>
                  <a:pt x="107156" y="160734"/>
                </a:moveTo>
                <a:lnTo>
                  <a:pt x="35719" y="160734"/>
                </a:lnTo>
                <a:lnTo>
                  <a:pt x="35719" y="166688"/>
                </a:lnTo>
                <a:cubicBezTo>
                  <a:pt x="35719" y="183133"/>
                  <a:pt x="49039" y="196453"/>
                  <a:pt x="65484" y="196453"/>
                </a:cubicBezTo>
                <a:lnTo>
                  <a:pt x="77391" y="196453"/>
                </a:lnTo>
                <a:cubicBezTo>
                  <a:pt x="93836" y="196453"/>
                  <a:pt x="107156" y="183133"/>
                  <a:pt x="107156" y="166688"/>
                </a:cubicBezTo>
                <a:lnTo>
                  <a:pt x="107156" y="160734"/>
                </a:lnTo>
                <a:close/>
                <a:moveTo>
                  <a:pt x="68461" y="41672"/>
                </a:moveTo>
                <a:cubicBezTo>
                  <a:pt x="53653" y="41672"/>
                  <a:pt x="41672" y="53653"/>
                  <a:pt x="41672" y="68461"/>
                </a:cubicBezTo>
                <a:cubicBezTo>
                  <a:pt x="41672" y="73409"/>
                  <a:pt x="37691" y="77391"/>
                  <a:pt x="32742" y="77391"/>
                </a:cubicBezTo>
                <a:cubicBezTo>
                  <a:pt x="27794" y="77391"/>
                  <a:pt x="23812" y="73409"/>
                  <a:pt x="23812" y="68461"/>
                </a:cubicBezTo>
                <a:cubicBezTo>
                  <a:pt x="23812" y="43793"/>
                  <a:pt x="43793" y="23812"/>
                  <a:pt x="68461" y="23812"/>
                </a:cubicBezTo>
                <a:cubicBezTo>
                  <a:pt x="73409" y="23812"/>
                  <a:pt x="77391" y="27794"/>
                  <a:pt x="77391" y="32742"/>
                </a:cubicBezTo>
                <a:cubicBezTo>
                  <a:pt x="77391" y="37691"/>
                  <a:pt x="73409" y="41672"/>
                  <a:pt x="68461" y="41672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26" name="Text 24"/>
          <p:cNvSpPr/>
          <p:nvPr/>
        </p:nvSpPr>
        <p:spPr>
          <a:xfrm>
            <a:off x="6701433" y="5029200"/>
            <a:ext cx="4991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Важно знать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701433" y="5295900"/>
            <a:ext cx="49911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Все изменения направлены на упрощение процедуры приема и повышение доступности образования. Регионы могут устанавливать дополнительные правила, не противоречащие федеральному законодательству.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120" kern="0" dirty="0">
                <a:solidFill>
                  <a:srgbClr val="A99F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ОБЩИЕ ПРАВИЛА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Ключевые принципы приема в первый класс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1333500"/>
            <a:ext cx="3686175" cy="4133850"/>
          </a:xfrm>
          <a:custGeom>
            <a:avLst/>
            <a:gdLst/>
            <a:ahLst/>
            <a:cxnLst/>
            <a:rect l="l" t="t" r="r" b="b"/>
            <a:pathLst>
              <a:path w="3686175" h="4133850">
                <a:moveTo>
                  <a:pt x="114308" y="0"/>
                </a:moveTo>
                <a:lnTo>
                  <a:pt x="3571867" y="0"/>
                </a:lnTo>
                <a:cubicBezTo>
                  <a:pt x="3634997" y="0"/>
                  <a:pt x="3686175" y="51178"/>
                  <a:pt x="3686175" y="114308"/>
                </a:cubicBezTo>
                <a:lnTo>
                  <a:pt x="3686175" y="4019542"/>
                </a:lnTo>
                <a:cubicBezTo>
                  <a:pt x="3686175" y="4082672"/>
                  <a:pt x="3634997" y="4133850"/>
                  <a:pt x="3571867" y="4133850"/>
                </a:cubicBezTo>
                <a:lnTo>
                  <a:pt x="114308" y="4133850"/>
                </a:lnTo>
                <a:cubicBezTo>
                  <a:pt x="51178" y="4133850"/>
                  <a:pt x="0" y="4082672"/>
                  <a:pt x="0" y="4019542"/>
                </a:cubicBezTo>
                <a:lnTo>
                  <a:pt x="0" y="114308"/>
                </a:lnTo>
                <a:cubicBezTo>
                  <a:pt x="0" y="51220"/>
                  <a:pt x="51220" y="0"/>
                  <a:pt x="114308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609600" y="15621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6" name="Shape 4"/>
          <p:cNvSpPr/>
          <p:nvPr/>
        </p:nvSpPr>
        <p:spPr>
          <a:xfrm>
            <a:off x="754856" y="1695450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32147" y="-3907"/>
                </a:moveTo>
                <a:lnTo>
                  <a:pt x="22994" y="11757"/>
                </a:lnTo>
                <a:cubicBezTo>
                  <a:pt x="21580" y="14176"/>
                  <a:pt x="20836" y="16966"/>
                  <a:pt x="20836" y="19794"/>
                </a:cubicBezTo>
                <a:lnTo>
                  <a:pt x="20836" y="20836"/>
                </a:lnTo>
                <a:cubicBezTo>
                  <a:pt x="20836" y="29059"/>
                  <a:pt x="27496" y="35719"/>
                  <a:pt x="35719" y="35719"/>
                </a:cubicBezTo>
                <a:cubicBezTo>
                  <a:pt x="43942" y="35719"/>
                  <a:pt x="50602" y="29059"/>
                  <a:pt x="50602" y="20836"/>
                </a:cubicBezTo>
                <a:lnTo>
                  <a:pt x="50602" y="19794"/>
                </a:lnTo>
                <a:cubicBezTo>
                  <a:pt x="50602" y="16966"/>
                  <a:pt x="49857" y="14213"/>
                  <a:pt x="48444" y="11757"/>
                </a:cubicBezTo>
                <a:lnTo>
                  <a:pt x="39291" y="-3907"/>
                </a:lnTo>
                <a:cubicBezTo>
                  <a:pt x="38546" y="-5172"/>
                  <a:pt x="37170" y="-5953"/>
                  <a:pt x="35719" y="-5953"/>
                </a:cubicBezTo>
                <a:cubicBezTo>
                  <a:pt x="34268" y="-5953"/>
                  <a:pt x="32891" y="-5172"/>
                  <a:pt x="32147" y="-3907"/>
                </a:cubicBezTo>
                <a:close/>
                <a:moveTo>
                  <a:pt x="79772" y="-3907"/>
                </a:moveTo>
                <a:lnTo>
                  <a:pt x="70619" y="11757"/>
                </a:lnTo>
                <a:cubicBezTo>
                  <a:pt x="69205" y="14176"/>
                  <a:pt x="68461" y="16966"/>
                  <a:pt x="68461" y="19794"/>
                </a:cubicBezTo>
                <a:lnTo>
                  <a:pt x="68461" y="20836"/>
                </a:lnTo>
                <a:cubicBezTo>
                  <a:pt x="68461" y="29059"/>
                  <a:pt x="75121" y="35719"/>
                  <a:pt x="83344" y="35719"/>
                </a:cubicBezTo>
                <a:cubicBezTo>
                  <a:pt x="91567" y="35719"/>
                  <a:pt x="98227" y="29059"/>
                  <a:pt x="98227" y="20836"/>
                </a:cubicBezTo>
                <a:lnTo>
                  <a:pt x="98227" y="19794"/>
                </a:lnTo>
                <a:cubicBezTo>
                  <a:pt x="98227" y="16966"/>
                  <a:pt x="97482" y="14213"/>
                  <a:pt x="96069" y="11757"/>
                </a:cubicBezTo>
                <a:lnTo>
                  <a:pt x="86916" y="-3907"/>
                </a:lnTo>
                <a:cubicBezTo>
                  <a:pt x="86171" y="-5172"/>
                  <a:pt x="84795" y="-5953"/>
                  <a:pt x="83344" y="-5953"/>
                </a:cubicBezTo>
                <a:cubicBezTo>
                  <a:pt x="81893" y="-5953"/>
                  <a:pt x="80516" y="-5172"/>
                  <a:pt x="79772" y="-3907"/>
                </a:cubicBezTo>
                <a:close/>
                <a:moveTo>
                  <a:pt x="118244" y="11757"/>
                </a:moveTo>
                <a:cubicBezTo>
                  <a:pt x="116830" y="14176"/>
                  <a:pt x="116086" y="16966"/>
                  <a:pt x="116086" y="19794"/>
                </a:cubicBezTo>
                <a:lnTo>
                  <a:pt x="116086" y="20836"/>
                </a:lnTo>
                <a:cubicBezTo>
                  <a:pt x="116086" y="29059"/>
                  <a:pt x="122746" y="35719"/>
                  <a:pt x="130969" y="35719"/>
                </a:cubicBezTo>
                <a:cubicBezTo>
                  <a:pt x="139192" y="35719"/>
                  <a:pt x="145852" y="29059"/>
                  <a:pt x="145852" y="20836"/>
                </a:cubicBezTo>
                <a:lnTo>
                  <a:pt x="145852" y="19794"/>
                </a:lnTo>
                <a:cubicBezTo>
                  <a:pt x="145852" y="16966"/>
                  <a:pt x="145107" y="14213"/>
                  <a:pt x="143694" y="11757"/>
                </a:cubicBezTo>
                <a:lnTo>
                  <a:pt x="134541" y="-3907"/>
                </a:lnTo>
                <a:cubicBezTo>
                  <a:pt x="133796" y="-5172"/>
                  <a:pt x="132420" y="-5953"/>
                  <a:pt x="130969" y="-5953"/>
                </a:cubicBezTo>
                <a:cubicBezTo>
                  <a:pt x="129518" y="-5953"/>
                  <a:pt x="128141" y="-5172"/>
                  <a:pt x="127397" y="-3907"/>
                </a:cubicBezTo>
                <a:lnTo>
                  <a:pt x="118244" y="11757"/>
                </a:lnTo>
                <a:close/>
                <a:moveTo>
                  <a:pt x="47625" y="59531"/>
                </a:moveTo>
                <a:cubicBezTo>
                  <a:pt x="47625" y="52946"/>
                  <a:pt x="42304" y="47625"/>
                  <a:pt x="35719" y="47625"/>
                </a:cubicBezTo>
                <a:cubicBezTo>
                  <a:pt x="29133" y="47625"/>
                  <a:pt x="23812" y="52946"/>
                  <a:pt x="23812" y="59531"/>
                </a:cubicBezTo>
                <a:lnTo>
                  <a:pt x="23812" y="79437"/>
                </a:lnTo>
                <a:cubicBezTo>
                  <a:pt x="9934" y="84311"/>
                  <a:pt x="0" y="97557"/>
                  <a:pt x="0" y="113109"/>
                </a:cubicBezTo>
                <a:lnTo>
                  <a:pt x="0" y="120848"/>
                </a:lnTo>
                <a:cubicBezTo>
                  <a:pt x="7776" y="121332"/>
                  <a:pt x="15478" y="123565"/>
                  <a:pt x="22436" y="127546"/>
                </a:cubicBezTo>
                <a:lnTo>
                  <a:pt x="25078" y="129071"/>
                </a:lnTo>
                <a:cubicBezTo>
                  <a:pt x="34863" y="134652"/>
                  <a:pt x="46992" y="134057"/>
                  <a:pt x="56183" y="127508"/>
                </a:cubicBezTo>
                <a:cubicBezTo>
                  <a:pt x="72442" y="115900"/>
                  <a:pt x="94245" y="115900"/>
                  <a:pt x="110505" y="127508"/>
                </a:cubicBezTo>
                <a:cubicBezTo>
                  <a:pt x="119658" y="134057"/>
                  <a:pt x="131825" y="134689"/>
                  <a:pt x="141610" y="129071"/>
                </a:cubicBezTo>
                <a:lnTo>
                  <a:pt x="144252" y="127546"/>
                </a:lnTo>
                <a:cubicBezTo>
                  <a:pt x="151209" y="123565"/>
                  <a:pt x="158874" y="121332"/>
                  <a:pt x="166688" y="120848"/>
                </a:cubicBezTo>
                <a:lnTo>
                  <a:pt x="166688" y="113109"/>
                </a:lnTo>
                <a:cubicBezTo>
                  <a:pt x="166688" y="97557"/>
                  <a:pt x="156753" y="84311"/>
                  <a:pt x="142875" y="79437"/>
                </a:cubicBezTo>
                <a:lnTo>
                  <a:pt x="142875" y="59531"/>
                </a:lnTo>
                <a:cubicBezTo>
                  <a:pt x="142875" y="52946"/>
                  <a:pt x="137554" y="47625"/>
                  <a:pt x="130969" y="47625"/>
                </a:cubicBezTo>
                <a:cubicBezTo>
                  <a:pt x="124383" y="47625"/>
                  <a:pt x="119063" y="52946"/>
                  <a:pt x="119063" y="59531"/>
                </a:cubicBezTo>
                <a:lnTo>
                  <a:pt x="119063" y="77391"/>
                </a:lnTo>
                <a:lnTo>
                  <a:pt x="95250" y="77391"/>
                </a:lnTo>
                <a:lnTo>
                  <a:pt x="95250" y="59531"/>
                </a:lnTo>
                <a:cubicBezTo>
                  <a:pt x="95250" y="52946"/>
                  <a:pt x="89929" y="47625"/>
                  <a:pt x="83344" y="47625"/>
                </a:cubicBezTo>
                <a:cubicBezTo>
                  <a:pt x="76758" y="47625"/>
                  <a:pt x="71438" y="52946"/>
                  <a:pt x="71438" y="59531"/>
                </a:cubicBezTo>
                <a:lnTo>
                  <a:pt x="71438" y="77391"/>
                </a:lnTo>
                <a:lnTo>
                  <a:pt x="47625" y="77391"/>
                </a:lnTo>
                <a:lnTo>
                  <a:pt x="47625" y="59531"/>
                </a:lnTo>
                <a:close/>
                <a:moveTo>
                  <a:pt x="166688" y="138782"/>
                </a:moveTo>
                <a:cubicBezTo>
                  <a:pt x="161962" y="139229"/>
                  <a:pt x="157349" y="140643"/>
                  <a:pt x="153107" y="143061"/>
                </a:cubicBezTo>
                <a:lnTo>
                  <a:pt x="150465" y="144587"/>
                </a:lnTo>
                <a:cubicBezTo>
                  <a:pt x="134615" y="153628"/>
                  <a:pt x="114970" y="152660"/>
                  <a:pt x="100124" y="142056"/>
                </a:cubicBezTo>
                <a:cubicBezTo>
                  <a:pt x="90078" y="134875"/>
                  <a:pt x="76609" y="134875"/>
                  <a:pt x="66563" y="142056"/>
                </a:cubicBezTo>
                <a:cubicBezTo>
                  <a:pt x="51718" y="152660"/>
                  <a:pt x="32072" y="153665"/>
                  <a:pt x="16222" y="144587"/>
                </a:cubicBezTo>
                <a:lnTo>
                  <a:pt x="13581" y="143061"/>
                </a:lnTo>
                <a:cubicBezTo>
                  <a:pt x="9339" y="140643"/>
                  <a:pt x="4725" y="139192"/>
                  <a:pt x="0" y="138782"/>
                </a:cubicBezTo>
                <a:lnTo>
                  <a:pt x="0" y="166688"/>
                </a:lnTo>
                <a:cubicBezTo>
                  <a:pt x="0" y="179822"/>
                  <a:pt x="10678" y="190500"/>
                  <a:pt x="23812" y="190500"/>
                </a:cubicBezTo>
                <a:lnTo>
                  <a:pt x="142875" y="190500"/>
                </a:lnTo>
                <a:cubicBezTo>
                  <a:pt x="156009" y="190500"/>
                  <a:pt x="166688" y="179822"/>
                  <a:pt x="166688" y="166688"/>
                </a:cubicBezTo>
                <a:lnTo>
                  <a:pt x="166688" y="138782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7" name="Text 5"/>
          <p:cNvSpPr/>
          <p:nvPr/>
        </p:nvSpPr>
        <p:spPr>
          <a:xfrm>
            <a:off x="1181100" y="1657350"/>
            <a:ext cx="22955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Возрастные требования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495300" y="2505075"/>
            <a:ext cx="34575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6,5 — 8 лет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71500" y="3038475"/>
            <a:ext cx="3305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на 1 сентября текущего года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09600" y="3419475"/>
            <a:ext cx="3305175" cy="148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Ребенок должен достичь возраста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6 лет 6 месяцев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но не старше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8 лет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на момент начала учебного года. По заявлению родителей учредитель образовательной организации может разрешить прием в более раннем или позднем возрасте.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254460" y="1333500"/>
            <a:ext cx="3686175" cy="4133850"/>
          </a:xfrm>
          <a:custGeom>
            <a:avLst/>
            <a:gdLst/>
            <a:ahLst/>
            <a:cxnLst/>
            <a:rect l="l" t="t" r="r" b="b"/>
            <a:pathLst>
              <a:path w="3686175" h="4133850">
                <a:moveTo>
                  <a:pt x="114308" y="0"/>
                </a:moveTo>
                <a:lnTo>
                  <a:pt x="3571867" y="0"/>
                </a:lnTo>
                <a:cubicBezTo>
                  <a:pt x="3634997" y="0"/>
                  <a:pt x="3686175" y="51178"/>
                  <a:pt x="3686175" y="114308"/>
                </a:cubicBezTo>
                <a:lnTo>
                  <a:pt x="3686175" y="4019542"/>
                </a:lnTo>
                <a:cubicBezTo>
                  <a:pt x="3686175" y="4082672"/>
                  <a:pt x="3634997" y="4133850"/>
                  <a:pt x="3571867" y="4133850"/>
                </a:cubicBezTo>
                <a:lnTo>
                  <a:pt x="114308" y="4133850"/>
                </a:lnTo>
                <a:cubicBezTo>
                  <a:pt x="51178" y="4133850"/>
                  <a:pt x="0" y="4082672"/>
                  <a:pt x="0" y="4019542"/>
                </a:cubicBezTo>
                <a:lnTo>
                  <a:pt x="0" y="114308"/>
                </a:lnTo>
                <a:cubicBezTo>
                  <a:pt x="0" y="51220"/>
                  <a:pt x="51220" y="0"/>
                  <a:pt x="114308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4483060" y="15621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13" name="Shape 11"/>
          <p:cNvSpPr/>
          <p:nvPr/>
        </p:nvSpPr>
        <p:spPr>
          <a:xfrm>
            <a:off x="4640223" y="1695450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0" y="70172"/>
                </a:moveTo>
                <a:cubicBezTo>
                  <a:pt x="0" y="31403"/>
                  <a:pt x="31998" y="0"/>
                  <a:pt x="71438" y="0"/>
                </a:cubicBezTo>
                <a:cubicBezTo>
                  <a:pt x="110877" y="0"/>
                  <a:pt x="142875" y="31403"/>
                  <a:pt x="142875" y="70172"/>
                </a:cubicBezTo>
                <a:cubicBezTo>
                  <a:pt x="142875" y="114560"/>
                  <a:pt x="98152" y="167767"/>
                  <a:pt x="79474" y="188044"/>
                </a:cubicBezTo>
                <a:cubicBezTo>
                  <a:pt x="75084" y="192807"/>
                  <a:pt x="67754" y="192807"/>
                  <a:pt x="63364" y="188044"/>
                </a:cubicBezTo>
                <a:cubicBezTo>
                  <a:pt x="44686" y="167767"/>
                  <a:pt x="-37" y="114560"/>
                  <a:pt x="-37" y="70172"/>
                </a:cubicBezTo>
                <a:close/>
                <a:moveTo>
                  <a:pt x="71438" y="95250"/>
                </a:moveTo>
                <a:cubicBezTo>
                  <a:pt x="84580" y="95250"/>
                  <a:pt x="95250" y="84580"/>
                  <a:pt x="95250" y="71438"/>
                </a:cubicBezTo>
                <a:cubicBezTo>
                  <a:pt x="95250" y="58295"/>
                  <a:pt x="84580" y="47625"/>
                  <a:pt x="71438" y="47625"/>
                </a:cubicBezTo>
                <a:cubicBezTo>
                  <a:pt x="58295" y="47625"/>
                  <a:pt x="47625" y="58295"/>
                  <a:pt x="47625" y="71438"/>
                </a:cubicBezTo>
                <a:cubicBezTo>
                  <a:pt x="47625" y="84580"/>
                  <a:pt x="58295" y="95250"/>
                  <a:pt x="71438" y="9525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4" name="Text 12"/>
          <p:cNvSpPr/>
          <p:nvPr/>
        </p:nvSpPr>
        <p:spPr>
          <a:xfrm>
            <a:off x="5054561" y="1657350"/>
            <a:ext cx="2590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Территориальный принцип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4483060" y="2257425"/>
            <a:ext cx="3305175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Каждая школа имеет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закрепленную территорию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— микрорайон, жители которого имеют приоритетное право на зачисление.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4483060" y="3362325"/>
            <a:ext cx="3305175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Информация о закреплении школ за микрорайонами публикуется на официальных сайтах школ и администраций районов.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4483060" y="4467225"/>
            <a:ext cx="3228975" cy="685800"/>
          </a:xfrm>
          <a:custGeom>
            <a:avLst/>
            <a:gdLst/>
            <a:ahLst/>
            <a:cxnLst/>
            <a:rect l="l" t="t" r="r" b="b"/>
            <a:pathLst>
              <a:path w="3228975" h="685800">
                <a:moveTo>
                  <a:pt x="76199" y="0"/>
                </a:moveTo>
                <a:lnTo>
                  <a:pt x="3152776" y="0"/>
                </a:lnTo>
                <a:cubicBezTo>
                  <a:pt x="3194859" y="0"/>
                  <a:pt x="3228975" y="34116"/>
                  <a:pt x="3228975" y="76199"/>
                </a:cubicBezTo>
                <a:lnTo>
                  <a:pt x="3228975" y="609601"/>
                </a:lnTo>
                <a:cubicBezTo>
                  <a:pt x="3228975" y="651684"/>
                  <a:pt x="3194859" y="685800"/>
                  <a:pt x="3152776" y="685800"/>
                </a:cubicBezTo>
                <a:lnTo>
                  <a:pt x="76199" y="685800"/>
                </a:lnTo>
                <a:cubicBezTo>
                  <a:pt x="34116" y="685800"/>
                  <a:pt x="0" y="651684"/>
                  <a:pt x="0" y="6096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3A4F41">
              <a:alpha val="5098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4616410" y="461962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66675" y="47625"/>
                </a:moveTo>
                <a:cubicBezTo>
                  <a:pt x="66675" y="42368"/>
                  <a:pt x="70943" y="38100"/>
                  <a:pt x="76200" y="38100"/>
                </a:cubicBezTo>
                <a:cubicBezTo>
                  <a:pt x="81457" y="38100"/>
                  <a:pt x="85725" y="42368"/>
                  <a:pt x="85725" y="47625"/>
                </a:cubicBezTo>
                <a:cubicBezTo>
                  <a:pt x="85725" y="52882"/>
                  <a:pt x="81457" y="57150"/>
                  <a:pt x="76200" y="57150"/>
                </a:cubicBezTo>
                <a:cubicBezTo>
                  <a:pt x="70943" y="57150"/>
                  <a:pt x="66675" y="52882"/>
                  <a:pt x="66675" y="47625"/>
                </a:cubicBezTo>
                <a:close/>
                <a:moveTo>
                  <a:pt x="64294" y="66675"/>
                </a:moveTo>
                <a:lnTo>
                  <a:pt x="78581" y="66675"/>
                </a:lnTo>
                <a:cubicBezTo>
                  <a:pt x="82540" y="66675"/>
                  <a:pt x="85725" y="69860"/>
                  <a:pt x="85725" y="73819"/>
                </a:cubicBezTo>
                <a:lnTo>
                  <a:pt x="85725" y="100013"/>
                </a:lnTo>
                <a:lnTo>
                  <a:pt x="88106" y="100013"/>
                </a:lnTo>
                <a:cubicBezTo>
                  <a:pt x="92065" y="100013"/>
                  <a:pt x="95250" y="103197"/>
                  <a:pt x="95250" y="107156"/>
                </a:cubicBezTo>
                <a:cubicBezTo>
                  <a:pt x="95250" y="111115"/>
                  <a:pt x="92065" y="114300"/>
                  <a:pt x="88106" y="114300"/>
                </a:cubicBezTo>
                <a:lnTo>
                  <a:pt x="64294" y="114300"/>
                </a:lnTo>
                <a:cubicBezTo>
                  <a:pt x="60335" y="114300"/>
                  <a:pt x="57150" y="111115"/>
                  <a:pt x="57150" y="107156"/>
                </a:cubicBezTo>
                <a:cubicBezTo>
                  <a:pt x="57150" y="103197"/>
                  <a:pt x="60335" y="100013"/>
                  <a:pt x="64294" y="100013"/>
                </a:cubicBezTo>
                <a:lnTo>
                  <a:pt x="71438" y="100013"/>
                </a:lnTo>
                <a:lnTo>
                  <a:pt x="71438" y="80962"/>
                </a:lnTo>
                <a:lnTo>
                  <a:pt x="64294" y="80962"/>
                </a:lnTo>
                <a:cubicBezTo>
                  <a:pt x="60335" y="80962"/>
                  <a:pt x="57150" y="77778"/>
                  <a:pt x="57150" y="73819"/>
                </a:cubicBezTo>
                <a:cubicBezTo>
                  <a:pt x="57150" y="69860"/>
                  <a:pt x="60335" y="66675"/>
                  <a:pt x="64294" y="66675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19" name="Text 17"/>
          <p:cNvSpPr/>
          <p:nvPr/>
        </p:nvSpPr>
        <p:spPr>
          <a:xfrm>
            <a:off x="4845010" y="4581525"/>
            <a:ext cx="28289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Проверьте, к какой школе относится ваш дом, заранее!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8127921" y="1333500"/>
            <a:ext cx="3686175" cy="4133850"/>
          </a:xfrm>
          <a:custGeom>
            <a:avLst/>
            <a:gdLst/>
            <a:ahLst/>
            <a:cxnLst/>
            <a:rect l="l" t="t" r="r" b="b"/>
            <a:pathLst>
              <a:path w="3686175" h="4133850">
                <a:moveTo>
                  <a:pt x="114308" y="0"/>
                </a:moveTo>
                <a:lnTo>
                  <a:pt x="3571867" y="0"/>
                </a:lnTo>
                <a:cubicBezTo>
                  <a:pt x="3634997" y="0"/>
                  <a:pt x="3686175" y="51178"/>
                  <a:pt x="3686175" y="114308"/>
                </a:cubicBezTo>
                <a:lnTo>
                  <a:pt x="3686175" y="4019542"/>
                </a:lnTo>
                <a:cubicBezTo>
                  <a:pt x="3686175" y="4082672"/>
                  <a:pt x="3634997" y="4133850"/>
                  <a:pt x="3571867" y="4133850"/>
                </a:cubicBezTo>
                <a:lnTo>
                  <a:pt x="114308" y="4133850"/>
                </a:lnTo>
                <a:cubicBezTo>
                  <a:pt x="51178" y="4133850"/>
                  <a:pt x="0" y="4082672"/>
                  <a:pt x="0" y="4019542"/>
                </a:cubicBezTo>
                <a:lnTo>
                  <a:pt x="0" y="114308"/>
                </a:lnTo>
                <a:cubicBezTo>
                  <a:pt x="0" y="51220"/>
                  <a:pt x="51220" y="0"/>
                  <a:pt x="114308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8356521" y="15621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22" name="Shape 20"/>
          <p:cNvSpPr/>
          <p:nvPr/>
        </p:nvSpPr>
        <p:spPr>
          <a:xfrm>
            <a:off x="8477964" y="1695450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0" y="71438"/>
                </a:moveTo>
                <a:cubicBezTo>
                  <a:pt x="0" y="58303"/>
                  <a:pt x="10678" y="47625"/>
                  <a:pt x="23812" y="47625"/>
                </a:cubicBezTo>
                <a:lnTo>
                  <a:pt x="47625" y="47625"/>
                </a:lnTo>
                <a:lnTo>
                  <a:pt x="95213" y="4800"/>
                </a:lnTo>
                <a:cubicBezTo>
                  <a:pt x="102022" y="-1302"/>
                  <a:pt x="112328" y="-1302"/>
                  <a:pt x="119100" y="4800"/>
                </a:cubicBezTo>
                <a:lnTo>
                  <a:pt x="166688" y="47625"/>
                </a:lnTo>
                <a:lnTo>
                  <a:pt x="190500" y="47625"/>
                </a:lnTo>
                <a:cubicBezTo>
                  <a:pt x="203634" y="47625"/>
                  <a:pt x="214313" y="58303"/>
                  <a:pt x="214313" y="71438"/>
                </a:cubicBezTo>
                <a:lnTo>
                  <a:pt x="214313" y="166688"/>
                </a:lnTo>
                <a:cubicBezTo>
                  <a:pt x="214313" y="179822"/>
                  <a:pt x="203634" y="190500"/>
                  <a:pt x="190500" y="190500"/>
                </a:cubicBezTo>
                <a:lnTo>
                  <a:pt x="23812" y="190500"/>
                </a:lnTo>
                <a:cubicBezTo>
                  <a:pt x="10678" y="190500"/>
                  <a:pt x="0" y="179822"/>
                  <a:pt x="0" y="166688"/>
                </a:cubicBezTo>
                <a:lnTo>
                  <a:pt x="0" y="71438"/>
                </a:lnTo>
                <a:close/>
                <a:moveTo>
                  <a:pt x="83344" y="139898"/>
                </a:moveTo>
                <a:lnTo>
                  <a:pt x="83344" y="172641"/>
                </a:lnTo>
                <a:lnTo>
                  <a:pt x="130969" y="172641"/>
                </a:lnTo>
                <a:lnTo>
                  <a:pt x="130969" y="139898"/>
                </a:lnTo>
                <a:cubicBezTo>
                  <a:pt x="130969" y="131676"/>
                  <a:pt x="124309" y="125016"/>
                  <a:pt x="116086" y="125016"/>
                </a:cubicBezTo>
                <a:lnTo>
                  <a:pt x="98227" y="125016"/>
                </a:lnTo>
                <a:cubicBezTo>
                  <a:pt x="90004" y="125016"/>
                  <a:pt x="83344" y="131676"/>
                  <a:pt x="83344" y="139898"/>
                </a:cubicBezTo>
                <a:close/>
                <a:moveTo>
                  <a:pt x="41672" y="142875"/>
                </a:moveTo>
                <a:cubicBezTo>
                  <a:pt x="44946" y="142875"/>
                  <a:pt x="47625" y="140196"/>
                  <a:pt x="47625" y="136922"/>
                </a:cubicBezTo>
                <a:lnTo>
                  <a:pt x="47625" y="125016"/>
                </a:lnTo>
                <a:cubicBezTo>
                  <a:pt x="47625" y="121741"/>
                  <a:pt x="44946" y="119063"/>
                  <a:pt x="41672" y="119063"/>
                </a:cubicBezTo>
                <a:lnTo>
                  <a:pt x="29766" y="119063"/>
                </a:lnTo>
                <a:cubicBezTo>
                  <a:pt x="26491" y="119063"/>
                  <a:pt x="23812" y="121741"/>
                  <a:pt x="23812" y="125016"/>
                </a:cubicBezTo>
                <a:lnTo>
                  <a:pt x="23812" y="136922"/>
                </a:lnTo>
                <a:cubicBezTo>
                  <a:pt x="23812" y="140196"/>
                  <a:pt x="26491" y="142875"/>
                  <a:pt x="29766" y="142875"/>
                </a:cubicBezTo>
                <a:lnTo>
                  <a:pt x="41672" y="142875"/>
                </a:lnTo>
                <a:close/>
                <a:moveTo>
                  <a:pt x="47625" y="89297"/>
                </a:moveTo>
                <a:lnTo>
                  <a:pt x="47625" y="77391"/>
                </a:lnTo>
                <a:cubicBezTo>
                  <a:pt x="47625" y="74116"/>
                  <a:pt x="44946" y="71438"/>
                  <a:pt x="41672" y="71438"/>
                </a:cubicBezTo>
                <a:lnTo>
                  <a:pt x="29766" y="71438"/>
                </a:lnTo>
                <a:cubicBezTo>
                  <a:pt x="26491" y="71438"/>
                  <a:pt x="23812" y="74116"/>
                  <a:pt x="23812" y="77391"/>
                </a:cubicBezTo>
                <a:lnTo>
                  <a:pt x="23812" y="89297"/>
                </a:lnTo>
                <a:cubicBezTo>
                  <a:pt x="23812" y="92571"/>
                  <a:pt x="26491" y="95250"/>
                  <a:pt x="29766" y="95250"/>
                </a:cubicBezTo>
                <a:lnTo>
                  <a:pt x="41672" y="95250"/>
                </a:lnTo>
                <a:cubicBezTo>
                  <a:pt x="44946" y="95250"/>
                  <a:pt x="47625" y="92571"/>
                  <a:pt x="47625" y="89297"/>
                </a:cubicBezTo>
                <a:close/>
                <a:moveTo>
                  <a:pt x="184547" y="142875"/>
                </a:moveTo>
                <a:cubicBezTo>
                  <a:pt x="187821" y="142875"/>
                  <a:pt x="190500" y="140196"/>
                  <a:pt x="190500" y="136922"/>
                </a:cubicBezTo>
                <a:lnTo>
                  <a:pt x="190500" y="125016"/>
                </a:lnTo>
                <a:cubicBezTo>
                  <a:pt x="190500" y="121741"/>
                  <a:pt x="187821" y="119063"/>
                  <a:pt x="184547" y="119063"/>
                </a:cubicBezTo>
                <a:lnTo>
                  <a:pt x="172641" y="119063"/>
                </a:lnTo>
                <a:cubicBezTo>
                  <a:pt x="169366" y="119063"/>
                  <a:pt x="166688" y="121741"/>
                  <a:pt x="166688" y="125016"/>
                </a:cubicBezTo>
                <a:lnTo>
                  <a:pt x="166688" y="136922"/>
                </a:lnTo>
                <a:cubicBezTo>
                  <a:pt x="166688" y="140196"/>
                  <a:pt x="169366" y="142875"/>
                  <a:pt x="172641" y="142875"/>
                </a:cubicBezTo>
                <a:lnTo>
                  <a:pt x="184547" y="142875"/>
                </a:lnTo>
                <a:close/>
                <a:moveTo>
                  <a:pt x="190500" y="89297"/>
                </a:moveTo>
                <a:lnTo>
                  <a:pt x="190500" y="77391"/>
                </a:lnTo>
                <a:cubicBezTo>
                  <a:pt x="190500" y="74116"/>
                  <a:pt x="187821" y="71438"/>
                  <a:pt x="184547" y="71438"/>
                </a:cubicBezTo>
                <a:lnTo>
                  <a:pt x="172641" y="71438"/>
                </a:lnTo>
                <a:cubicBezTo>
                  <a:pt x="169366" y="71438"/>
                  <a:pt x="166688" y="74116"/>
                  <a:pt x="166688" y="77391"/>
                </a:cubicBezTo>
                <a:lnTo>
                  <a:pt x="166688" y="89297"/>
                </a:lnTo>
                <a:cubicBezTo>
                  <a:pt x="166688" y="92571"/>
                  <a:pt x="169366" y="95250"/>
                  <a:pt x="172641" y="95250"/>
                </a:cubicBezTo>
                <a:lnTo>
                  <a:pt x="184547" y="95250"/>
                </a:lnTo>
                <a:cubicBezTo>
                  <a:pt x="187821" y="95250"/>
                  <a:pt x="190500" y="92571"/>
                  <a:pt x="190500" y="89297"/>
                </a:cubicBezTo>
                <a:close/>
                <a:moveTo>
                  <a:pt x="107156" y="95250"/>
                </a:moveTo>
                <a:cubicBezTo>
                  <a:pt x="120299" y="95250"/>
                  <a:pt x="130969" y="84580"/>
                  <a:pt x="130969" y="71438"/>
                </a:cubicBezTo>
                <a:cubicBezTo>
                  <a:pt x="130969" y="58295"/>
                  <a:pt x="120299" y="47625"/>
                  <a:pt x="107156" y="47625"/>
                </a:cubicBezTo>
                <a:cubicBezTo>
                  <a:pt x="94014" y="47625"/>
                  <a:pt x="83344" y="58295"/>
                  <a:pt x="83344" y="71438"/>
                </a:cubicBezTo>
                <a:cubicBezTo>
                  <a:pt x="83344" y="84580"/>
                  <a:pt x="94014" y="95250"/>
                  <a:pt x="107156" y="9525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3" name="Text 21"/>
          <p:cNvSpPr/>
          <p:nvPr/>
        </p:nvSpPr>
        <p:spPr>
          <a:xfrm>
            <a:off x="8928021" y="1657350"/>
            <a:ext cx="1362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Выбор школы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8242221" y="2171700"/>
            <a:ext cx="34575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D9A57C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до 3 школ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8318421" y="2705100"/>
            <a:ext cx="3305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можно выбрать одновременно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8356521" y="3086100"/>
            <a:ext cx="3305175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Родители могут подать заявления в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несколько школ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но не более трех. При этом: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8361283" y="39814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28" name="Text 26"/>
          <p:cNvSpPr/>
          <p:nvPr/>
        </p:nvSpPr>
        <p:spPr>
          <a:xfrm>
            <a:off x="8597384" y="3943350"/>
            <a:ext cx="30575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Одна школа должна быть по месту жительства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8375571" y="45148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30" name="Text 28"/>
          <p:cNvSpPr/>
          <p:nvPr/>
        </p:nvSpPr>
        <p:spPr>
          <a:xfrm>
            <a:off x="8623221" y="4476750"/>
            <a:ext cx="2028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Две другие — по желанию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8351758" y="48196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32" name="Text 30"/>
          <p:cNvSpPr/>
          <p:nvPr/>
        </p:nvSpPr>
        <p:spPr>
          <a:xfrm>
            <a:off x="8577501" y="4781550"/>
            <a:ext cx="30765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Для каждой школы заполняется отдельное заявление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381000" y="5619750"/>
            <a:ext cx="5638800" cy="914400"/>
          </a:xfrm>
          <a:custGeom>
            <a:avLst/>
            <a:gdLst/>
            <a:ahLst/>
            <a:cxnLst/>
            <a:rect l="l" t="t" r="r" b="b"/>
            <a:pathLst>
              <a:path w="5638800" h="914400">
                <a:moveTo>
                  <a:pt x="114300" y="0"/>
                </a:moveTo>
                <a:lnTo>
                  <a:pt x="5524500" y="0"/>
                </a:lnTo>
                <a:cubicBezTo>
                  <a:pt x="5587584" y="0"/>
                  <a:pt x="5638800" y="51216"/>
                  <a:pt x="5638800" y="114300"/>
                </a:cubicBezTo>
                <a:lnTo>
                  <a:pt x="5638800" y="800100"/>
                </a:lnTo>
                <a:cubicBezTo>
                  <a:pt x="5638800" y="863184"/>
                  <a:pt x="5587584" y="914400"/>
                  <a:pt x="5524500" y="914400"/>
                </a:cubicBezTo>
                <a:lnTo>
                  <a:pt x="114300" y="914400"/>
                </a:lnTo>
                <a:cubicBezTo>
                  <a:pt x="51216" y="914400"/>
                  <a:pt x="0" y="863184"/>
                  <a:pt x="0" y="8001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D9A57C">
              <a:alpha val="10196"/>
            </a:srgbClr>
          </a:solidFill>
          <a:ln/>
        </p:spPr>
      </p:sp>
      <p:sp>
        <p:nvSpPr>
          <p:cNvPr id="34" name="Shape 32"/>
          <p:cNvSpPr/>
          <p:nvPr/>
        </p:nvSpPr>
        <p:spPr>
          <a:xfrm>
            <a:off x="557213" y="59626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57150" y="42863"/>
                </a:moveTo>
                <a:lnTo>
                  <a:pt x="57150" y="35719"/>
                </a:lnTo>
                <a:cubicBezTo>
                  <a:pt x="57150" y="15984"/>
                  <a:pt x="95548" y="0"/>
                  <a:pt x="142875" y="0"/>
                </a:cubicBezTo>
                <a:cubicBezTo>
                  <a:pt x="190202" y="0"/>
                  <a:pt x="228600" y="15984"/>
                  <a:pt x="228600" y="35719"/>
                </a:cubicBezTo>
                <a:lnTo>
                  <a:pt x="228600" y="42863"/>
                </a:lnTo>
                <a:cubicBezTo>
                  <a:pt x="228600" y="56525"/>
                  <a:pt x="210160" y="68401"/>
                  <a:pt x="183059" y="74429"/>
                </a:cubicBezTo>
                <a:cubicBezTo>
                  <a:pt x="181987" y="73179"/>
                  <a:pt x="180871" y="71973"/>
                  <a:pt x="179755" y="70857"/>
                </a:cubicBezTo>
                <a:cubicBezTo>
                  <a:pt x="172834" y="64026"/>
                  <a:pt x="163904" y="58847"/>
                  <a:pt x="154573" y="55007"/>
                </a:cubicBezTo>
                <a:cubicBezTo>
                  <a:pt x="135865" y="47193"/>
                  <a:pt x="111487" y="42907"/>
                  <a:pt x="85725" y="42907"/>
                </a:cubicBezTo>
                <a:cubicBezTo>
                  <a:pt x="75947" y="42907"/>
                  <a:pt x="66392" y="43532"/>
                  <a:pt x="57239" y="44738"/>
                </a:cubicBezTo>
                <a:cubicBezTo>
                  <a:pt x="57150" y="44157"/>
                  <a:pt x="57150" y="43532"/>
                  <a:pt x="57150" y="42907"/>
                </a:cubicBezTo>
                <a:close/>
                <a:moveTo>
                  <a:pt x="192881" y="157609"/>
                </a:moveTo>
                <a:lnTo>
                  <a:pt x="192881" y="136981"/>
                </a:lnTo>
                <a:cubicBezTo>
                  <a:pt x="199623" y="135240"/>
                  <a:pt x="205963" y="133186"/>
                  <a:pt x="211723" y="130775"/>
                </a:cubicBezTo>
                <a:cubicBezTo>
                  <a:pt x="217616" y="128320"/>
                  <a:pt x="223376" y="125328"/>
                  <a:pt x="228600" y="121712"/>
                </a:cubicBezTo>
                <a:lnTo>
                  <a:pt x="228600" y="128588"/>
                </a:lnTo>
                <a:cubicBezTo>
                  <a:pt x="228600" y="140553"/>
                  <a:pt x="214536" y="151135"/>
                  <a:pt x="192881" y="157609"/>
                </a:cubicBezTo>
                <a:close/>
                <a:moveTo>
                  <a:pt x="192881" y="114746"/>
                </a:moveTo>
                <a:lnTo>
                  <a:pt x="192881" y="100013"/>
                </a:lnTo>
                <a:cubicBezTo>
                  <a:pt x="192881" y="98003"/>
                  <a:pt x="192703" y="96083"/>
                  <a:pt x="192435" y="94208"/>
                </a:cubicBezTo>
                <a:cubicBezTo>
                  <a:pt x="199355" y="92467"/>
                  <a:pt x="205829" y="90368"/>
                  <a:pt x="211723" y="87868"/>
                </a:cubicBezTo>
                <a:cubicBezTo>
                  <a:pt x="217616" y="85368"/>
                  <a:pt x="223376" y="82421"/>
                  <a:pt x="228600" y="78804"/>
                </a:cubicBezTo>
                <a:lnTo>
                  <a:pt x="228600" y="85680"/>
                </a:lnTo>
                <a:cubicBezTo>
                  <a:pt x="228600" y="97646"/>
                  <a:pt x="214536" y="108228"/>
                  <a:pt x="192881" y="114702"/>
                </a:cubicBezTo>
                <a:close/>
                <a:moveTo>
                  <a:pt x="0" y="107156"/>
                </a:moveTo>
                <a:lnTo>
                  <a:pt x="0" y="100013"/>
                </a:lnTo>
                <a:cubicBezTo>
                  <a:pt x="0" y="80278"/>
                  <a:pt x="38398" y="64294"/>
                  <a:pt x="85725" y="64294"/>
                </a:cubicBezTo>
                <a:cubicBezTo>
                  <a:pt x="133052" y="64294"/>
                  <a:pt x="171450" y="80278"/>
                  <a:pt x="171450" y="100013"/>
                </a:cubicBezTo>
                <a:lnTo>
                  <a:pt x="171450" y="107156"/>
                </a:lnTo>
                <a:cubicBezTo>
                  <a:pt x="171450" y="126891"/>
                  <a:pt x="133052" y="142875"/>
                  <a:pt x="85725" y="142875"/>
                </a:cubicBezTo>
                <a:cubicBezTo>
                  <a:pt x="38398" y="142875"/>
                  <a:pt x="0" y="126891"/>
                  <a:pt x="0" y="107156"/>
                </a:cubicBezTo>
                <a:close/>
                <a:moveTo>
                  <a:pt x="171450" y="150019"/>
                </a:moveTo>
                <a:cubicBezTo>
                  <a:pt x="171450" y="169753"/>
                  <a:pt x="133052" y="185738"/>
                  <a:pt x="85725" y="185738"/>
                </a:cubicBezTo>
                <a:cubicBezTo>
                  <a:pt x="38398" y="185738"/>
                  <a:pt x="0" y="169753"/>
                  <a:pt x="0" y="150019"/>
                </a:cubicBezTo>
                <a:lnTo>
                  <a:pt x="0" y="143143"/>
                </a:lnTo>
                <a:cubicBezTo>
                  <a:pt x="5179" y="146759"/>
                  <a:pt x="10939" y="149706"/>
                  <a:pt x="16877" y="152207"/>
                </a:cubicBezTo>
                <a:cubicBezTo>
                  <a:pt x="35585" y="160020"/>
                  <a:pt x="59963" y="164306"/>
                  <a:pt x="85725" y="164306"/>
                </a:cubicBezTo>
                <a:cubicBezTo>
                  <a:pt x="111487" y="164306"/>
                  <a:pt x="135865" y="159975"/>
                  <a:pt x="154573" y="152207"/>
                </a:cubicBezTo>
                <a:cubicBezTo>
                  <a:pt x="160466" y="149751"/>
                  <a:pt x="166226" y="146759"/>
                  <a:pt x="171450" y="143143"/>
                </a:cubicBezTo>
                <a:lnTo>
                  <a:pt x="171450" y="150019"/>
                </a:lnTo>
                <a:close/>
                <a:moveTo>
                  <a:pt x="171450" y="186005"/>
                </a:moveTo>
                <a:lnTo>
                  <a:pt x="171450" y="192881"/>
                </a:lnTo>
                <a:cubicBezTo>
                  <a:pt x="171450" y="212616"/>
                  <a:pt x="133052" y="228600"/>
                  <a:pt x="85725" y="228600"/>
                </a:cubicBezTo>
                <a:cubicBezTo>
                  <a:pt x="38398" y="228600"/>
                  <a:pt x="0" y="212616"/>
                  <a:pt x="0" y="192881"/>
                </a:cubicBezTo>
                <a:lnTo>
                  <a:pt x="0" y="186005"/>
                </a:lnTo>
                <a:cubicBezTo>
                  <a:pt x="5179" y="189622"/>
                  <a:pt x="10939" y="192569"/>
                  <a:pt x="16877" y="195069"/>
                </a:cubicBezTo>
                <a:cubicBezTo>
                  <a:pt x="35585" y="202883"/>
                  <a:pt x="59963" y="207169"/>
                  <a:pt x="85725" y="207169"/>
                </a:cubicBezTo>
                <a:cubicBezTo>
                  <a:pt x="111487" y="207169"/>
                  <a:pt x="135865" y="202838"/>
                  <a:pt x="154573" y="195069"/>
                </a:cubicBezTo>
                <a:cubicBezTo>
                  <a:pt x="160466" y="192613"/>
                  <a:pt x="166226" y="189622"/>
                  <a:pt x="171450" y="186005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35" name="Text 33"/>
          <p:cNvSpPr/>
          <p:nvPr/>
        </p:nvSpPr>
        <p:spPr>
          <a:xfrm>
            <a:off x="925235" y="5772150"/>
            <a:ext cx="5019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Бесплатность образования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925235" y="6000750"/>
            <a:ext cx="50101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Прием в государственные и муниципальные школы осуществляется бесплатно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6172200" y="5619750"/>
            <a:ext cx="5638800" cy="914400"/>
          </a:xfrm>
          <a:custGeom>
            <a:avLst/>
            <a:gdLst/>
            <a:ahLst/>
            <a:cxnLst/>
            <a:rect l="l" t="t" r="r" b="b"/>
            <a:pathLst>
              <a:path w="5638800" h="914400">
                <a:moveTo>
                  <a:pt x="114300" y="0"/>
                </a:moveTo>
                <a:lnTo>
                  <a:pt x="5524500" y="0"/>
                </a:lnTo>
                <a:cubicBezTo>
                  <a:pt x="5587584" y="0"/>
                  <a:pt x="5638800" y="51216"/>
                  <a:pt x="5638800" y="114300"/>
                </a:cubicBezTo>
                <a:lnTo>
                  <a:pt x="5638800" y="800100"/>
                </a:lnTo>
                <a:cubicBezTo>
                  <a:pt x="5638800" y="863184"/>
                  <a:pt x="5587584" y="914400"/>
                  <a:pt x="5524500" y="914400"/>
                </a:cubicBezTo>
                <a:lnTo>
                  <a:pt x="114300" y="914400"/>
                </a:lnTo>
                <a:cubicBezTo>
                  <a:pt x="51216" y="914400"/>
                  <a:pt x="0" y="863184"/>
                  <a:pt x="0" y="8001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3A4F41">
              <a:alpha val="10196"/>
            </a:srgbClr>
          </a:solidFill>
          <a:ln/>
        </p:spPr>
      </p:sp>
      <p:sp>
        <p:nvSpPr>
          <p:cNvPr id="38" name="Shape 36"/>
          <p:cNvSpPr/>
          <p:nvPr/>
        </p:nvSpPr>
        <p:spPr>
          <a:xfrm>
            <a:off x="6296025" y="5962650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28620" y="28575"/>
                </a:moveTo>
                <a:cubicBezTo>
                  <a:pt x="28620" y="12814"/>
                  <a:pt x="41434" y="0"/>
                  <a:pt x="57195" y="0"/>
                </a:cubicBezTo>
                <a:lnTo>
                  <a:pt x="123944" y="0"/>
                </a:lnTo>
                <a:cubicBezTo>
                  <a:pt x="131534" y="0"/>
                  <a:pt x="138812" y="2991"/>
                  <a:pt x="144170" y="8349"/>
                </a:cubicBezTo>
                <a:lnTo>
                  <a:pt x="191676" y="55944"/>
                </a:lnTo>
                <a:cubicBezTo>
                  <a:pt x="197034" y="61302"/>
                  <a:pt x="200025" y="68580"/>
                  <a:pt x="200025" y="76170"/>
                </a:cubicBezTo>
                <a:lnTo>
                  <a:pt x="200025" y="119702"/>
                </a:lnTo>
                <a:lnTo>
                  <a:pt x="141089" y="178638"/>
                </a:lnTo>
                <a:lnTo>
                  <a:pt x="122292" y="178638"/>
                </a:lnTo>
                <a:lnTo>
                  <a:pt x="115104" y="154707"/>
                </a:lnTo>
                <a:cubicBezTo>
                  <a:pt x="113005" y="147697"/>
                  <a:pt x="106576" y="142920"/>
                  <a:pt x="99253" y="142920"/>
                </a:cubicBezTo>
                <a:cubicBezTo>
                  <a:pt x="94208" y="142920"/>
                  <a:pt x="89475" y="145197"/>
                  <a:pt x="86350" y="149126"/>
                </a:cubicBezTo>
                <a:lnTo>
                  <a:pt x="59516" y="182612"/>
                </a:lnTo>
                <a:cubicBezTo>
                  <a:pt x="55811" y="187211"/>
                  <a:pt x="56570" y="193997"/>
                  <a:pt x="61168" y="197659"/>
                </a:cubicBezTo>
                <a:cubicBezTo>
                  <a:pt x="65767" y="201320"/>
                  <a:pt x="72554" y="200605"/>
                  <a:pt x="76215" y="195962"/>
                </a:cubicBezTo>
                <a:lnTo>
                  <a:pt x="97244" y="169709"/>
                </a:lnTo>
                <a:lnTo>
                  <a:pt x="104031" y="192345"/>
                </a:lnTo>
                <a:cubicBezTo>
                  <a:pt x="105370" y="196900"/>
                  <a:pt x="109567" y="199980"/>
                  <a:pt x="114300" y="199980"/>
                </a:cubicBezTo>
                <a:lnTo>
                  <a:pt x="128364" y="199980"/>
                </a:lnTo>
                <a:cubicBezTo>
                  <a:pt x="127962" y="201364"/>
                  <a:pt x="127605" y="202793"/>
                  <a:pt x="127337" y="204222"/>
                </a:cubicBezTo>
                <a:lnTo>
                  <a:pt x="122471" y="228555"/>
                </a:lnTo>
                <a:lnTo>
                  <a:pt x="57195" y="228555"/>
                </a:lnTo>
                <a:cubicBezTo>
                  <a:pt x="41434" y="228555"/>
                  <a:pt x="28620" y="215741"/>
                  <a:pt x="28620" y="199980"/>
                </a:cubicBezTo>
                <a:lnTo>
                  <a:pt x="28620" y="28530"/>
                </a:lnTo>
                <a:close/>
                <a:moveTo>
                  <a:pt x="121488" y="26119"/>
                </a:moveTo>
                <a:lnTo>
                  <a:pt x="121488" y="67866"/>
                </a:lnTo>
                <a:cubicBezTo>
                  <a:pt x="121488" y="73804"/>
                  <a:pt x="126266" y="78581"/>
                  <a:pt x="132204" y="78581"/>
                </a:cubicBezTo>
                <a:lnTo>
                  <a:pt x="173950" y="78581"/>
                </a:lnTo>
                <a:lnTo>
                  <a:pt x="121488" y="26119"/>
                </a:lnTo>
                <a:close/>
                <a:moveTo>
                  <a:pt x="148367" y="208464"/>
                </a:moveTo>
                <a:cubicBezTo>
                  <a:pt x="149483" y="202927"/>
                  <a:pt x="152207" y="197837"/>
                  <a:pt x="156180" y="193864"/>
                </a:cubicBezTo>
                <a:lnTo>
                  <a:pt x="209267" y="140777"/>
                </a:lnTo>
                <a:lnTo>
                  <a:pt x="244986" y="176495"/>
                </a:lnTo>
                <a:lnTo>
                  <a:pt x="191899" y="229582"/>
                </a:lnTo>
                <a:cubicBezTo>
                  <a:pt x="187925" y="233556"/>
                  <a:pt x="182835" y="236280"/>
                  <a:pt x="177299" y="237396"/>
                </a:cubicBezTo>
                <a:lnTo>
                  <a:pt x="150688" y="242709"/>
                </a:lnTo>
                <a:cubicBezTo>
                  <a:pt x="150287" y="242798"/>
                  <a:pt x="149840" y="242843"/>
                  <a:pt x="149394" y="242843"/>
                </a:cubicBezTo>
                <a:cubicBezTo>
                  <a:pt x="145822" y="242843"/>
                  <a:pt x="142875" y="239941"/>
                  <a:pt x="142875" y="236324"/>
                </a:cubicBezTo>
                <a:cubicBezTo>
                  <a:pt x="142875" y="235878"/>
                  <a:pt x="142920" y="235476"/>
                  <a:pt x="143009" y="235029"/>
                </a:cubicBezTo>
                <a:lnTo>
                  <a:pt x="148322" y="208419"/>
                </a:lnTo>
                <a:close/>
                <a:moveTo>
                  <a:pt x="267935" y="153546"/>
                </a:moveTo>
                <a:lnTo>
                  <a:pt x="255077" y="166405"/>
                </a:lnTo>
                <a:lnTo>
                  <a:pt x="219358" y="130686"/>
                </a:lnTo>
                <a:lnTo>
                  <a:pt x="232217" y="117827"/>
                </a:lnTo>
                <a:cubicBezTo>
                  <a:pt x="242084" y="107960"/>
                  <a:pt x="258068" y="107960"/>
                  <a:pt x="267935" y="117827"/>
                </a:cubicBezTo>
                <a:cubicBezTo>
                  <a:pt x="277803" y="127695"/>
                  <a:pt x="277803" y="143679"/>
                  <a:pt x="267935" y="153546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39" name="Text 37"/>
          <p:cNvSpPr/>
          <p:nvPr/>
        </p:nvSpPr>
        <p:spPr>
          <a:xfrm>
            <a:off x="6664404" y="5772150"/>
            <a:ext cx="5067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Заявление родителей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664404" y="6000750"/>
            <a:ext cx="50577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Прием осуществляется на основании личного заявления родителей или законных представителей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120" kern="0" dirty="0">
                <a:solidFill>
                  <a:srgbClr val="A99F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ЛЬГОТНЫЕ КАТЕГОРИИ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58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Кто имеет право на внеочередное, первоочередное и преимущественное зачисление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1752600"/>
            <a:ext cx="3705225" cy="3876675"/>
          </a:xfrm>
          <a:custGeom>
            <a:avLst/>
            <a:gdLst/>
            <a:ahLst/>
            <a:cxnLst/>
            <a:rect l="l" t="t" r="r" b="b"/>
            <a:pathLst>
              <a:path w="3705225" h="3876675">
                <a:moveTo>
                  <a:pt x="114306" y="0"/>
                </a:moveTo>
                <a:lnTo>
                  <a:pt x="3590919" y="0"/>
                </a:lnTo>
                <a:cubicBezTo>
                  <a:pt x="3654048" y="0"/>
                  <a:pt x="3705225" y="51177"/>
                  <a:pt x="3705225" y="114306"/>
                </a:cubicBezTo>
                <a:lnTo>
                  <a:pt x="3705225" y="3762369"/>
                </a:lnTo>
                <a:cubicBezTo>
                  <a:pt x="3705225" y="3825498"/>
                  <a:pt x="3654048" y="3876675"/>
                  <a:pt x="3590919" y="3876675"/>
                </a:cubicBezTo>
                <a:lnTo>
                  <a:pt x="114306" y="3876675"/>
                </a:lnTo>
                <a:cubicBezTo>
                  <a:pt x="51177" y="3876675"/>
                  <a:pt x="0" y="3825498"/>
                  <a:pt x="0" y="3762369"/>
                </a:cubicBezTo>
                <a:lnTo>
                  <a:pt x="0" y="114306"/>
                </a:lnTo>
                <a:cubicBezTo>
                  <a:pt x="0" y="51177"/>
                  <a:pt x="51177" y="0"/>
                  <a:pt x="114306" y="0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5" name="Shape 3"/>
          <p:cNvSpPr/>
          <p:nvPr/>
        </p:nvSpPr>
        <p:spPr>
          <a:xfrm>
            <a:off x="571500" y="19431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6" name="Shape 4"/>
          <p:cNvSpPr/>
          <p:nvPr/>
        </p:nvSpPr>
        <p:spPr>
          <a:xfrm>
            <a:off x="692944" y="2076450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15156" y="-7032"/>
                </a:moveTo>
                <a:cubicBezTo>
                  <a:pt x="113630" y="-10009"/>
                  <a:pt x="110542" y="-11906"/>
                  <a:pt x="107193" y="-11906"/>
                </a:cubicBezTo>
                <a:cubicBezTo>
                  <a:pt x="103845" y="-11906"/>
                  <a:pt x="100757" y="-10009"/>
                  <a:pt x="99231" y="-7032"/>
                </a:cubicBezTo>
                <a:lnTo>
                  <a:pt x="71847" y="46620"/>
                </a:lnTo>
                <a:lnTo>
                  <a:pt x="12353" y="56071"/>
                </a:lnTo>
                <a:cubicBezTo>
                  <a:pt x="9041" y="56592"/>
                  <a:pt x="6288" y="58936"/>
                  <a:pt x="5246" y="62136"/>
                </a:cubicBezTo>
                <a:cubicBezTo>
                  <a:pt x="4204" y="65336"/>
                  <a:pt x="5060" y="68833"/>
                  <a:pt x="7404" y="71214"/>
                </a:cubicBezTo>
                <a:lnTo>
                  <a:pt x="49969" y="113816"/>
                </a:lnTo>
                <a:lnTo>
                  <a:pt x="40593" y="173310"/>
                </a:lnTo>
                <a:cubicBezTo>
                  <a:pt x="40072" y="176622"/>
                  <a:pt x="41449" y="179970"/>
                  <a:pt x="44165" y="181942"/>
                </a:cubicBezTo>
                <a:cubicBezTo>
                  <a:pt x="46881" y="183914"/>
                  <a:pt x="50453" y="184212"/>
                  <a:pt x="53467" y="182687"/>
                </a:cubicBezTo>
                <a:lnTo>
                  <a:pt x="107193" y="155377"/>
                </a:lnTo>
                <a:lnTo>
                  <a:pt x="160883" y="182687"/>
                </a:lnTo>
                <a:cubicBezTo>
                  <a:pt x="163860" y="184212"/>
                  <a:pt x="167469" y="183914"/>
                  <a:pt x="170185" y="181942"/>
                </a:cubicBezTo>
                <a:cubicBezTo>
                  <a:pt x="172901" y="179970"/>
                  <a:pt x="174278" y="176659"/>
                  <a:pt x="173757" y="173310"/>
                </a:cubicBezTo>
                <a:lnTo>
                  <a:pt x="164343" y="113816"/>
                </a:lnTo>
                <a:lnTo>
                  <a:pt x="206908" y="71214"/>
                </a:lnTo>
                <a:cubicBezTo>
                  <a:pt x="209290" y="68833"/>
                  <a:pt x="210108" y="65336"/>
                  <a:pt x="209066" y="62136"/>
                </a:cubicBezTo>
                <a:cubicBezTo>
                  <a:pt x="208025" y="58936"/>
                  <a:pt x="205308" y="56592"/>
                  <a:pt x="201960" y="56071"/>
                </a:cubicBezTo>
                <a:lnTo>
                  <a:pt x="142503" y="46620"/>
                </a:lnTo>
                <a:lnTo>
                  <a:pt x="115156" y="-7032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7" name="Text 5"/>
          <p:cNvSpPr/>
          <p:nvPr/>
        </p:nvSpPr>
        <p:spPr>
          <a:xfrm>
            <a:off x="1143000" y="2038350"/>
            <a:ext cx="20097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Внеочередное право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71500" y="2552700"/>
            <a:ext cx="34004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8F6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Дети, указанные в части 6 статьи 46 ФЗ «О полиции» и части 14 статьи 3 ФЗ №283-ФЗ: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91741" y="3200400"/>
            <a:ext cx="83344" cy="133350"/>
          </a:xfrm>
          <a:custGeom>
            <a:avLst/>
            <a:gdLst/>
            <a:ahLst/>
            <a:cxnLst/>
            <a:rect l="l" t="t" r="r" b="b"/>
            <a:pathLst>
              <a:path w="83344" h="133350">
                <a:moveTo>
                  <a:pt x="81026" y="60789"/>
                </a:moveTo>
                <a:cubicBezTo>
                  <a:pt x="84281" y="64044"/>
                  <a:pt x="84281" y="69332"/>
                  <a:pt x="81026" y="72587"/>
                </a:cubicBezTo>
                <a:lnTo>
                  <a:pt x="31020" y="122593"/>
                </a:lnTo>
                <a:cubicBezTo>
                  <a:pt x="27764" y="125849"/>
                  <a:pt x="22477" y="125849"/>
                  <a:pt x="19221" y="122593"/>
                </a:cubicBezTo>
                <a:cubicBezTo>
                  <a:pt x="15966" y="119338"/>
                  <a:pt x="15966" y="114051"/>
                  <a:pt x="19221" y="110795"/>
                </a:cubicBezTo>
                <a:lnTo>
                  <a:pt x="63341" y="66675"/>
                </a:lnTo>
                <a:lnTo>
                  <a:pt x="19247" y="22555"/>
                </a:lnTo>
                <a:cubicBezTo>
                  <a:pt x="15992" y="19299"/>
                  <a:pt x="15992" y="14012"/>
                  <a:pt x="19247" y="10757"/>
                </a:cubicBezTo>
                <a:cubicBezTo>
                  <a:pt x="22503" y="7501"/>
                  <a:pt x="27790" y="7501"/>
                  <a:pt x="31046" y="10757"/>
                </a:cubicBezTo>
                <a:lnTo>
                  <a:pt x="81052" y="60763"/>
                </a:ln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10" name="Text 8"/>
          <p:cNvSpPr/>
          <p:nvPr/>
        </p:nvSpPr>
        <p:spPr>
          <a:xfrm>
            <a:off x="772477" y="3162300"/>
            <a:ext cx="3200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8F6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Дети погибших военнослужащих и сотрудников полиции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96503" y="3733800"/>
            <a:ext cx="83344" cy="133350"/>
          </a:xfrm>
          <a:custGeom>
            <a:avLst/>
            <a:gdLst/>
            <a:ahLst/>
            <a:cxnLst/>
            <a:rect l="l" t="t" r="r" b="b"/>
            <a:pathLst>
              <a:path w="83344" h="133350">
                <a:moveTo>
                  <a:pt x="81026" y="60789"/>
                </a:moveTo>
                <a:cubicBezTo>
                  <a:pt x="84281" y="64044"/>
                  <a:pt x="84281" y="69332"/>
                  <a:pt x="81026" y="72587"/>
                </a:cubicBezTo>
                <a:lnTo>
                  <a:pt x="31020" y="122593"/>
                </a:lnTo>
                <a:cubicBezTo>
                  <a:pt x="27764" y="125849"/>
                  <a:pt x="22477" y="125849"/>
                  <a:pt x="19221" y="122593"/>
                </a:cubicBezTo>
                <a:cubicBezTo>
                  <a:pt x="15966" y="119338"/>
                  <a:pt x="15966" y="114051"/>
                  <a:pt x="19221" y="110795"/>
                </a:cubicBezTo>
                <a:lnTo>
                  <a:pt x="63341" y="66675"/>
                </a:lnTo>
                <a:lnTo>
                  <a:pt x="19247" y="22555"/>
                </a:lnTo>
                <a:cubicBezTo>
                  <a:pt x="15992" y="19299"/>
                  <a:pt x="15992" y="14012"/>
                  <a:pt x="19247" y="10757"/>
                </a:cubicBezTo>
                <a:cubicBezTo>
                  <a:pt x="22503" y="7501"/>
                  <a:pt x="27790" y="7501"/>
                  <a:pt x="31046" y="10757"/>
                </a:cubicBezTo>
                <a:lnTo>
                  <a:pt x="81052" y="60763"/>
                </a:ln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12" name="Text 10"/>
          <p:cNvSpPr/>
          <p:nvPr/>
        </p:nvSpPr>
        <p:spPr>
          <a:xfrm>
            <a:off x="777240" y="3695700"/>
            <a:ext cx="3200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8F6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Дети граждан, погибших при выполнении задач в СВО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96503" y="4267200"/>
            <a:ext cx="83344" cy="133350"/>
          </a:xfrm>
          <a:custGeom>
            <a:avLst/>
            <a:gdLst/>
            <a:ahLst/>
            <a:cxnLst/>
            <a:rect l="l" t="t" r="r" b="b"/>
            <a:pathLst>
              <a:path w="83344" h="133350">
                <a:moveTo>
                  <a:pt x="81026" y="60789"/>
                </a:moveTo>
                <a:cubicBezTo>
                  <a:pt x="84281" y="64044"/>
                  <a:pt x="84281" y="69332"/>
                  <a:pt x="81026" y="72587"/>
                </a:cubicBezTo>
                <a:lnTo>
                  <a:pt x="31020" y="122593"/>
                </a:lnTo>
                <a:cubicBezTo>
                  <a:pt x="27764" y="125849"/>
                  <a:pt x="22477" y="125849"/>
                  <a:pt x="19221" y="122593"/>
                </a:cubicBezTo>
                <a:cubicBezTo>
                  <a:pt x="15966" y="119338"/>
                  <a:pt x="15966" y="114051"/>
                  <a:pt x="19221" y="110795"/>
                </a:cubicBezTo>
                <a:lnTo>
                  <a:pt x="63341" y="66675"/>
                </a:lnTo>
                <a:lnTo>
                  <a:pt x="19247" y="22555"/>
                </a:lnTo>
                <a:cubicBezTo>
                  <a:pt x="15992" y="19299"/>
                  <a:pt x="15992" y="14012"/>
                  <a:pt x="19247" y="10757"/>
                </a:cubicBezTo>
                <a:cubicBezTo>
                  <a:pt x="22503" y="7501"/>
                  <a:pt x="27790" y="7501"/>
                  <a:pt x="31046" y="10757"/>
                </a:cubicBezTo>
                <a:lnTo>
                  <a:pt x="81052" y="60763"/>
                </a:ln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14" name="Text 12"/>
          <p:cNvSpPr/>
          <p:nvPr/>
        </p:nvSpPr>
        <p:spPr>
          <a:xfrm>
            <a:off x="778669" y="4229100"/>
            <a:ext cx="3200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8F6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Дети сотрудников уголовно-исполнительной системы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606028" y="4800600"/>
            <a:ext cx="83344" cy="133350"/>
          </a:xfrm>
          <a:custGeom>
            <a:avLst/>
            <a:gdLst/>
            <a:ahLst/>
            <a:cxnLst/>
            <a:rect l="l" t="t" r="r" b="b"/>
            <a:pathLst>
              <a:path w="83344" h="133350">
                <a:moveTo>
                  <a:pt x="81026" y="60789"/>
                </a:moveTo>
                <a:cubicBezTo>
                  <a:pt x="84281" y="64044"/>
                  <a:pt x="84281" y="69332"/>
                  <a:pt x="81026" y="72587"/>
                </a:cubicBezTo>
                <a:lnTo>
                  <a:pt x="31020" y="122593"/>
                </a:lnTo>
                <a:cubicBezTo>
                  <a:pt x="27764" y="125849"/>
                  <a:pt x="22477" y="125849"/>
                  <a:pt x="19221" y="122593"/>
                </a:cubicBezTo>
                <a:cubicBezTo>
                  <a:pt x="15966" y="119338"/>
                  <a:pt x="15966" y="114051"/>
                  <a:pt x="19221" y="110795"/>
                </a:cubicBezTo>
                <a:lnTo>
                  <a:pt x="63341" y="66675"/>
                </a:lnTo>
                <a:lnTo>
                  <a:pt x="19247" y="22555"/>
                </a:lnTo>
                <a:cubicBezTo>
                  <a:pt x="15992" y="19299"/>
                  <a:pt x="15992" y="14012"/>
                  <a:pt x="19247" y="10757"/>
                </a:cubicBezTo>
                <a:cubicBezTo>
                  <a:pt x="22503" y="7501"/>
                  <a:pt x="27790" y="7501"/>
                  <a:pt x="31046" y="10757"/>
                </a:cubicBezTo>
                <a:lnTo>
                  <a:pt x="81052" y="60763"/>
                </a:ln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16" name="Text 14"/>
          <p:cNvSpPr/>
          <p:nvPr/>
        </p:nvSpPr>
        <p:spPr>
          <a:xfrm>
            <a:off x="804029" y="4762500"/>
            <a:ext cx="31718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8F6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Дети сотрудников противопожарной службы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4241721" y="1752600"/>
            <a:ext cx="3705225" cy="3876675"/>
          </a:xfrm>
          <a:custGeom>
            <a:avLst/>
            <a:gdLst/>
            <a:ahLst/>
            <a:cxnLst/>
            <a:rect l="l" t="t" r="r" b="b"/>
            <a:pathLst>
              <a:path w="3705225" h="3876675">
                <a:moveTo>
                  <a:pt x="114306" y="0"/>
                </a:moveTo>
                <a:lnTo>
                  <a:pt x="3590919" y="0"/>
                </a:lnTo>
                <a:cubicBezTo>
                  <a:pt x="3654048" y="0"/>
                  <a:pt x="3705225" y="51177"/>
                  <a:pt x="3705225" y="114306"/>
                </a:cubicBezTo>
                <a:lnTo>
                  <a:pt x="3705225" y="3762369"/>
                </a:lnTo>
                <a:cubicBezTo>
                  <a:pt x="3705225" y="3825498"/>
                  <a:pt x="3654048" y="3876675"/>
                  <a:pt x="3590919" y="3876675"/>
                </a:cubicBezTo>
                <a:lnTo>
                  <a:pt x="114306" y="3876675"/>
                </a:lnTo>
                <a:cubicBezTo>
                  <a:pt x="51177" y="3876675"/>
                  <a:pt x="0" y="3825498"/>
                  <a:pt x="0" y="3762369"/>
                </a:cubicBezTo>
                <a:lnTo>
                  <a:pt x="0" y="114306"/>
                </a:lnTo>
                <a:cubicBezTo>
                  <a:pt x="0" y="51177"/>
                  <a:pt x="51177" y="0"/>
                  <a:pt x="114306" y="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18" name="Shape 16"/>
          <p:cNvSpPr/>
          <p:nvPr/>
        </p:nvSpPr>
        <p:spPr>
          <a:xfrm>
            <a:off x="4432221" y="19431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9" name="Shape 17"/>
          <p:cNvSpPr/>
          <p:nvPr/>
        </p:nvSpPr>
        <p:spPr>
          <a:xfrm>
            <a:off x="4577477" y="2076450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83455" y="47625"/>
                </a:moveTo>
                <a:lnTo>
                  <a:pt x="51978" y="-4800"/>
                </a:lnTo>
                <a:cubicBezTo>
                  <a:pt x="49560" y="-8818"/>
                  <a:pt x="44500" y="-10269"/>
                  <a:pt x="40332" y="-8186"/>
                </a:cubicBezTo>
                <a:lnTo>
                  <a:pt x="8111" y="7925"/>
                </a:lnTo>
                <a:cubicBezTo>
                  <a:pt x="3683" y="10120"/>
                  <a:pt x="1898" y="15478"/>
                  <a:pt x="4093" y="19906"/>
                </a:cubicBezTo>
                <a:lnTo>
                  <a:pt x="29989" y="71661"/>
                </a:lnTo>
                <a:cubicBezTo>
                  <a:pt x="18790" y="84274"/>
                  <a:pt x="12018" y="100868"/>
                  <a:pt x="12018" y="119063"/>
                </a:cubicBezTo>
                <a:cubicBezTo>
                  <a:pt x="12018" y="158502"/>
                  <a:pt x="44016" y="190500"/>
                  <a:pt x="83455" y="190500"/>
                </a:cubicBezTo>
                <a:cubicBezTo>
                  <a:pt x="122895" y="190500"/>
                  <a:pt x="154893" y="158502"/>
                  <a:pt x="154893" y="119063"/>
                </a:cubicBezTo>
                <a:cubicBezTo>
                  <a:pt x="154893" y="100868"/>
                  <a:pt x="148084" y="84274"/>
                  <a:pt x="136922" y="71661"/>
                </a:cubicBezTo>
                <a:lnTo>
                  <a:pt x="162818" y="19906"/>
                </a:lnTo>
                <a:cubicBezTo>
                  <a:pt x="165013" y="15478"/>
                  <a:pt x="163227" y="10120"/>
                  <a:pt x="158837" y="7925"/>
                </a:cubicBezTo>
                <a:lnTo>
                  <a:pt x="126578" y="-8223"/>
                </a:lnTo>
                <a:cubicBezTo>
                  <a:pt x="122411" y="-10306"/>
                  <a:pt x="117314" y="-8818"/>
                  <a:pt x="114933" y="-4837"/>
                </a:cubicBezTo>
                <a:lnTo>
                  <a:pt x="83455" y="47625"/>
                </a:lnTo>
                <a:close/>
                <a:moveTo>
                  <a:pt x="94915" y="100645"/>
                </a:moveTo>
                <a:cubicBezTo>
                  <a:pt x="95436" y="101687"/>
                  <a:pt x="96403" y="102394"/>
                  <a:pt x="97520" y="102543"/>
                </a:cubicBezTo>
                <a:lnTo>
                  <a:pt x="116160" y="105259"/>
                </a:lnTo>
                <a:cubicBezTo>
                  <a:pt x="119025" y="105668"/>
                  <a:pt x="120142" y="109165"/>
                  <a:pt x="118095" y="111212"/>
                </a:cubicBezTo>
                <a:lnTo>
                  <a:pt x="104589" y="124383"/>
                </a:lnTo>
                <a:cubicBezTo>
                  <a:pt x="103770" y="125202"/>
                  <a:pt x="103398" y="126318"/>
                  <a:pt x="103584" y="127471"/>
                </a:cubicBezTo>
                <a:lnTo>
                  <a:pt x="106784" y="146038"/>
                </a:lnTo>
                <a:cubicBezTo>
                  <a:pt x="107268" y="148865"/>
                  <a:pt x="104291" y="151061"/>
                  <a:pt x="101724" y="149721"/>
                </a:cubicBezTo>
                <a:lnTo>
                  <a:pt x="85055" y="140940"/>
                </a:lnTo>
                <a:cubicBezTo>
                  <a:pt x="84051" y="140419"/>
                  <a:pt x="82823" y="140419"/>
                  <a:pt x="81818" y="140940"/>
                </a:cubicBezTo>
                <a:lnTo>
                  <a:pt x="65150" y="149721"/>
                </a:lnTo>
                <a:cubicBezTo>
                  <a:pt x="62582" y="151061"/>
                  <a:pt x="59606" y="148903"/>
                  <a:pt x="60089" y="146038"/>
                </a:cubicBezTo>
                <a:lnTo>
                  <a:pt x="63289" y="127471"/>
                </a:lnTo>
                <a:cubicBezTo>
                  <a:pt x="63475" y="126355"/>
                  <a:pt x="63103" y="125202"/>
                  <a:pt x="62285" y="124383"/>
                </a:cubicBezTo>
                <a:lnTo>
                  <a:pt x="48778" y="111212"/>
                </a:lnTo>
                <a:cubicBezTo>
                  <a:pt x="46695" y="109203"/>
                  <a:pt x="47848" y="105705"/>
                  <a:pt x="50713" y="105259"/>
                </a:cubicBezTo>
                <a:lnTo>
                  <a:pt x="69354" y="102543"/>
                </a:lnTo>
                <a:cubicBezTo>
                  <a:pt x="70470" y="102394"/>
                  <a:pt x="71475" y="101650"/>
                  <a:pt x="71958" y="100645"/>
                </a:cubicBezTo>
                <a:lnTo>
                  <a:pt x="80293" y="83753"/>
                </a:lnTo>
                <a:cubicBezTo>
                  <a:pt x="81558" y="81149"/>
                  <a:pt x="85241" y="81149"/>
                  <a:pt x="86544" y="83753"/>
                </a:cubicBezTo>
                <a:lnTo>
                  <a:pt x="94878" y="100645"/>
                </a:ln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20" name="Text 18"/>
          <p:cNvSpPr/>
          <p:nvPr/>
        </p:nvSpPr>
        <p:spPr>
          <a:xfrm>
            <a:off x="5003721" y="2038350"/>
            <a:ext cx="2228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Первоочередное право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4432221" y="2552700"/>
            <a:ext cx="34004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Дети, указанные в части 6 статьи 46 ФЗ «О полиции» и части 14 статьи 3 ФЗ №283-ФЗ: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4461986" y="3200400"/>
            <a:ext cx="83344" cy="133350"/>
          </a:xfrm>
          <a:custGeom>
            <a:avLst/>
            <a:gdLst/>
            <a:ahLst/>
            <a:cxnLst/>
            <a:rect l="l" t="t" r="r" b="b"/>
            <a:pathLst>
              <a:path w="83344" h="133350">
                <a:moveTo>
                  <a:pt x="81026" y="60789"/>
                </a:moveTo>
                <a:cubicBezTo>
                  <a:pt x="84281" y="64044"/>
                  <a:pt x="84281" y="69332"/>
                  <a:pt x="81026" y="72587"/>
                </a:cubicBezTo>
                <a:lnTo>
                  <a:pt x="31020" y="122593"/>
                </a:lnTo>
                <a:cubicBezTo>
                  <a:pt x="27764" y="125849"/>
                  <a:pt x="22477" y="125849"/>
                  <a:pt x="19221" y="122593"/>
                </a:cubicBezTo>
                <a:cubicBezTo>
                  <a:pt x="15966" y="119338"/>
                  <a:pt x="15966" y="114051"/>
                  <a:pt x="19221" y="110795"/>
                </a:cubicBezTo>
                <a:lnTo>
                  <a:pt x="63341" y="66675"/>
                </a:lnTo>
                <a:lnTo>
                  <a:pt x="19247" y="22555"/>
                </a:lnTo>
                <a:cubicBezTo>
                  <a:pt x="15992" y="19299"/>
                  <a:pt x="15992" y="14012"/>
                  <a:pt x="19247" y="10757"/>
                </a:cubicBezTo>
                <a:cubicBezTo>
                  <a:pt x="22503" y="7501"/>
                  <a:pt x="27790" y="7501"/>
                  <a:pt x="31046" y="10757"/>
                </a:cubicBezTo>
                <a:lnTo>
                  <a:pt x="81052" y="60763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3" name="Text 21"/>
          <p:cNvSpPr/>
          <p:nvPr/>
        </p:nvSpPr>
        <p:spPr>
          <a:xfrm>
            <a:off x="4647962" y="3162300"/>
            <a:ext cx="31908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Дети военнослужащих по месту жительства семей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471511" y="3733800"/>
            <a:ext cx="83344" cy="133350"/>
          </a:xfrm>
          <a:custGeom>
            <a:avLst/>
            <a:gdLst/>
            <a:ahLst/>
            <a:cxnLst/>
            <a:rect l="l" t="t" r="r" b="b"/>
            <a:pathLst>
              <a:path w="83344" h="133350">
                <a:moveTo>
                  <a:pt x="81026" y="60789"/>
                </a:moveTo>
                <a:cubicBezTo>
                  <a:pt x="84281" y="64044"/>
                  <a:pt x="84281" y="69332"/>
                  <a:pt x="81026" y="72587"/>
                </a:cubicBezTo>
                <a:lnTo>
                  <a:pt x="31020" y="122593"/>
                </a:lnTo>
                <a:cubicBezTo>
                  <a:pt x="27764" y="125849"/>
                  <a:pt x="22477" y="125849"/>
                  <a:pt x="19221" y="122593"/>
                </a:cubicBezTo>
                <a:cubicBezTo>
                  <a:pt x="15966" y="119338"/>
                  <a:pt x="15966" y="114051"/>
                  <a:pt x="19221" y="110795"/>
                </a:cubicBezTo>
                <a:lnTo>
                  <a:pt x="63341" y="66675"/>
                </a:lnTo>
                <a:lnTo>
                  <a:pt x="19247" y="22555"/>
                </a:lnTo>
                <a:cubicBezTo>
                  <a:pt x="15992" y="19299"/>
                  <a:pt x="15992" y="14012"/>
                  <a:pt x="19247" y="10757"/>
                </a:cubicBezTo>
                <a:cubicBezTo>
                  <a:pt x="22503" y="7501"/>
                  <a:pt x="27790" y="7501"/>
                  <a:pt x="31046" y="10757"/>
                </a:cubicBezTo>
                <a:lnTo>
                  <a:pt x="81052" y="60763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5" name="Text 23"/>
          <p:cNvSpPr/>
          <p:nvPr/>
        </p:nvSpPr>
        <p:spPr>
          <a:xfrm>
            <a:off x="4672370" y="3695700"/>
            <a:ext cx="31623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Дети сотрудников органов внутренних дел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4461986" y="4267200"/>
            <a:ext cx="83344" cy="133350"/>
          </a:xfrm>
          <a:custGeom>
            <a:avLst/>
            <a:gdLst/>
            <a:ahLst/>
            <a:cxnLst/>
            <a:rect l="l" t="t" r="r" b="b"/>
            <a:pathLst>
              <a:path w="83344" h="133350">
                <a:moveTo>
                  <a:pt x="81026" y="60789"/>
                </a:moveTo>
                <a:cubicBezTo>
                  <a:pt x="84281" y="64044"/>
                  <a:pt x="84281" y="69332"/>
                  <a:pt x="81026" y="72587"/>
                </a:cubicBezTo>
                <a:lnTo>
                  <a:pt x="31020" y="122593"/>
                </a:lnTo>
                <a:cubicBezTo>
                  <a:pt x="27764" y="125849"/>
                  <a:pt x="22477" y="125849"/>
                  <a:pt x="19221" y="122593"/>
                </a:cubicBezTo>
                <a:cubicBezTo>
                  <a:pt x="15966" y="119338"/>
                  <a:pt x="15966" y="114051"/>
                  <a:pt x="19221" y="110795"/>
                </a:cubicBezTo>
                <a:lnTo>
                  <a:pt x="63341" y="66675"/>
                </a:lnTo>
                <a:lnTo>
                  <a:pt x="19247" y="22555"/>
                </a:lnTo>
                <a:cubicBezTo>
                  <a:pt x="15992" y="19299"/>
                  <a:pt x="15992" y="14012"/>
                  <a:pt x="19247" y="10757"/>
                </a:cubicBezTo>
                <a:cubicBezTo>
                  <a:pt x="22503" y="7501"/>
                  <a:pt x="27790" y="7501"/>
                  <a:pt x="31046" y="10757"/>
                </a:cubicBezTo>
                <a:lnTo>
                  <a:pt x="81052" y="60763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7" name="Text 25"/>
          <p:cNvSpPr/>
          <p:nvPr/>
        </p:nvSpPr>
        <p:spPr>
          <a:xfrm>
            <a:off x="4649033" y="4229100"/>
            <a:ext cx="31908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Дети-инвалиды (по адаптированным программам)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4457224" y="4800600"/>
            <a:ext cx="83344" cy="133350"/>
          </a:xfrm>
          <a:custGeom>
            <a:avLst/>
            <a:gdLst/>
            <a:ahLst/>
            <a:cxnLst/>
            <a:rect l="l" t="t" r="r" b="b"/>
            <a:pathLst>
              <a:path w="83344" h="133350">
                <a:moveTo>
                  <a:pt x="81026" y="60789"/>
                </a:moveTo>
                <a:cubicBezTo>
                  <a:pt x="84281" y="64044"/>
                  <a:pt x="84281" y="69332"/>
                  <a:pt x="81026" y="72587"/>
                </a:cubicBezTo>
                <a:lnTo>
                  <a:pt x="31020" y="122593"/>
                </a:lnTo>
                <a:cubicBezTo>
                  <a:pt x="27764" y="125849"/>
                  <a:pt x="22477" y="125849"/>
                  <a:pt x="19221" y="122593"/>
                </a:cubicBezTo>
                <a:cubicBezTo>
                  <a:pt x="15966" y="119338"/>
                  <a:pt x="15966" y="114051"/>
                  <a:pt x="19221" y="110795"/>
                </a:cubicBezTo>
                <a:lnTo>
                  <a:pt x="63341" y="66675"/>
                </a:lnTo>
                <a:lnTo>
                  <a:pt x="19247" y="22555"/>
                </a:lnTo>
                <a:cubicBezTo>
                  <a:pt x="15992" y="19299"/>
                  <a:pt x="15992" y="14012"/>
                  <a:pt x="19247" y="10757"/>
                </a:cubicBezTo>
                <a:cubicBezTo>
                  <a:pt x="22503" y="7501"/>
                  <a:pt x="27790" y="7501"/>
                  <a:pt x="31046" y="10757"/>
                </a:cubicBezTo>
                <a:lnTo>
                  <a:pt x="81052" y="60763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9" name="Text 27"/>
          <p:cNvSpPr/>
          <p:nvPr/>
        </p:nvSpPr>
        <p:spPr>
          <a:xfrm>
            <a:off x="4645223" y="4762500"/>
            <a:ext cx="31908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Дети из многодетных семей (в некоторых регионах)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8110181" y="1760220"/>
            <a:ext cx="3691890" cy="3863340"/>
          </a:xfrm>
          <a:custGeom>
            <a:avLst/>
            <a:gdLst/>
            <a:ahLst/>
            <a:cxnLst/>
            <a:rect l="l" t="t" r="r" b="b"/>
            <a:pathLst>
              <a:path w="3691890" h="3863340">
                <a:moveTo>
                  <a:pt x="114301" y="0"/>
                </a:moveTo>
                <a:lnTo>
                  <a:pt x="3577589" y="0"/>
                </a:lnTo>
                <a:cubicBezTo>
                  <a:pt x="3640716" y="0"/>
                  <a:pt x="3691890" y="51174"/>
                  <a:pt x="3691890" y="114301"/>
                </a:cubicBezTo>
                <a:lnTo>
                  <a:pt x="3691890" y="3749039"/>
                </a:lnTo>
                <a:cubicBezTo>
                  <a:pt x="3691890" y="3812166"/>
                  <a:pt x="3640716" y="3863340"/>
                  <a:pt x="3577589" y="3863340"/>
                </a:cubicBezTo>
                <a:lnTo>
                  <a:pt x="114301" y="3863340"/>
                </a:lnTo>
                <a:cubicBezTo>
                  <a:pt x="51174" y="3863340"/>
                  <a:pt x="0" y="3812166"/>
                  <a:pt x="0" y="3749039"/>
                </a:cubicBezTo>
                <a:lnTo>
                  <a:pt x="0" y="114301"/>
                </a:lnTo>
                <a:cubicBezTo>
                  <a:pt x="0" y="51217"/>
                  <a:pt x="51217" y="0"/>
                  <a:pt x="114301" y="0"/>
                </a:cubicBezTo>
                <a:close/>
              </a:path>
            </a:pathLst>
          </a:custGeom>
          <a:solidFill>
            <a:srgbClr val="FFFFFF"/>
          </a:solidFill>
          <a:ln w="20320">
            <a:solidFill>
              <a:srgbClr val="3A4F41"/>
            </a:solidFill>
            <a:prstDash val="solid"/>
          </a:ln>
          <a:effectLst>
            <a:outerShdw sx="100000" sy="100000" kx="0" ky="0" algn="bl" rotWithShape="0" blurRad="28575" dist="9525" dir="5400000">
              <a:srgbClr val="000000">
                <a:alpha val="10196"/>
              </a:srgbClr>
            </a:outerShdw>
          </a:effectLst>
        </p:spPr>
      </p:sp>
      <p:sp>
        <p:nvSpPr>
          <p:cNvPr id="31" name="Shape 29"/>
          <p:cNvSpPr/>
          <p:nvPr/>
        </p:nvSpPr>
        <p:spPr>
          <a:xfrm>
            <a:off x="8308300" y="195834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32" name="Shape 30"/>
          <p:cNvSpPr/>
          <p:nvPr/>
        </p:nvSpPr>
        <p:spPr>
          <a:xfrm>
            <a:off x="8417838" y="2091691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119063" y="5953"/>
                </a:moveTo>
                <a:cubicBezTo>
                  <a:pt x="140419" y="5953"/>
                  <a:pt x="157758" y="23292"/>
                  <a:pt x="157758" y="44648"/>
                </a:cubicBezTo>
                <a:cubicBezTo>
                  <a:pt x="157758" y="66005"/>
                  <a:pt x="140419" y="83344"/>
                  <a:pt x="119063" y="83344"/>
                </a:cubicBezTo>
                <a:cubicBezTo>
                  <a:pt x="97706" y="83344"/>
                  <a:pt x="80367" y="66005"/>
                  <a:pt x="80367" y="44648"/>
                </a:cubicBezTo>
                <a:cubicBezTo>
                  <a:pt x="80367" y="23292"/>
                  <a:pt x="97706" y="5953"/>
                  <a:pt x="119063" y="5953"/>
                </a:cubicBezTo>
                <a:close/>
                <a:moveTo>
                  <a:pt x="35719" y="32742"/>
                </a:moveTo>
                <a:cubicBezTo>
                  <a:pt x="50504" y="32742"/>
                  <a:pt x="62508" y="44746"/>
                  <a:pt x="62508" y="59531"/>
                </a:cubicBezTo>
                <a:cubicBezTo>
                  <a:pt x="62508" y="74317"/>
                  <a:pt x="50504" y="86320"/>
                  <a:pt x="35719" y="86320"/>
                </a:cubicBezTo>
                <a:cubicBezTo>
                  <a:pt x="20933" y="86320"/>
                  <a:pt x="8930" y="74317"/>
                  <a:pt x="8930" y="59531"/>
                </a:cubicBezTo>
                <a:cubicBezTo>
                  <a:pt x="8930" y="44746"/>
                  <a:pt x="20933" y="32742"/>
                  <a:pt x="35719" y="32742"/>
                </a:cubicBezTo>
                <a:close/>
                <a:moveTo>
                  <a:pt x="0" y="154781"/>
                </a:moveTo>
                <a:cubicBezTo>
                  <a:pt x="0" y="128476"/>
                  <a:pt x="21320" y="107156"/>
                  <a:pt x="47625" y="107156"/>
                </a:cubicBezTo>
                <a:cubicBezTo>
                  <a:pt x="52388" y="107156"/>
                  <a:pt x="57001" y="107863"/>
                  <a:pt x="61354" y="109165"/>
                </a:cubicBezTo>
                <a:cubicBezTo>
                  <a:pt x="49113" y="122858"/>
                  <a:pt x="41672" y="140940"/>
                  <a:pt x="41672" y="160734"/>
                </a:cubicBezTo>
                <a:lnTo>
                  <a:pt x="41672" y="166688"/>
                </a:lnTo>
                <a:cubicBezTo>
                  <a:pt x="41672" y="170929"/>
                  <a:pt x="42565" y="174947"/>
                  <a:pt x="44165" y="178594"/>
                </a:cubicBezTo>
                <a:lnTo>
                  <a:pt x="11906" y="178594"/>
                </a:lnTo>
                <a:cubicBezTo>
                  <a:pt x="5321" y="178594"/>
                  <a:pt x="0" y="173273"/>
                  <a:pt x="0" y="166688"/>
                </a:cubicBezTo>
                <a:lnTo>
                  <a:pt x="0" y="154781"/>
                </a:lnTo>
                <a:close/>
                <a:moveTo>
                  <a:pt x="193960" y="178594"/>
                </a:moveTo>
                <a:cubicBezTo>
                  <a:pt x="195560" y="174947"/>
                  <a:pt x="196453" y="170929"/>
                  <a:pt x="196453" y="166688"/>
                </a:cubicBezTo>
                <a:lnTo>
                  <a:pt x="196453" y="160734"/>
                </a:lnTo>
                <a:cubicBezTo>
                  <a:pt x="196453" y="140940"/>
                  <a:pt x="189012" y="122858"/>
                  <a:pt x="176771" y="109165"/>
                </a:cubicBezTo>
                <a:cubicBezTo>
                  <a:pt x="181124" y="107863"/>
                  <a:pt x="185738" y="107156"/>
                  <a:pt x="190500" y="107156"/>
                </a:cubicBezTo>
                <a:cubicBezTo>
                  <a:pt x="216805" y="107156"/>
                  <a:pt x="238125" y="128476"/>
                  <a:pt x="238125" y="154781"/>
                </a:cubicBezTo>
                <a:lnTo>
                  <a:pt x="238125" y="166688"/>
                </a:lnTo>
                <a:cubicBezTo>
                  <a:pt x="238125" y="173273"/>
                  <a:pt x="232804" y="178594"/>
                  <a:pt x="226219" y="178594"/>
                </a:cubicBezTo>
                <a:lnTo>
                  <a:pt x="193960" y="178594"/>
                </a:lnTo>
                <a:close/>
                <a:moveTo>
                  <a:pt x="175617" y="59531"/>
                </a:moveTo>
                <a:cubicBezTo>
                  <a:pt x="175617" y="44746"/>
                  <a:pt x="187621" y="32742"/>
                  <a:pt x="202406" y="32742"/>
                </a:cubicBezTo>
                <a:cubicBezTo>
                  <a:pt x="217192" y="32742"/>
                  <a:pt x="229195" y="44746"/>
                  <a:pt x="229195" y="59531"/>
                </a:cubicBezTo>
                <a:cubicBezTo>
                  <a:pt x="229195" y="74317"/>
                  <a:pt x="217192" y="86320"/>
                  <a:pt x="202406" y="86320"/>
                </a:cubicBezTo>
                <a:cubicBezTo>
                  <a:pt x="187621" y="86320"/>
                  <a:pt x="175617" y="74317"/>
                  <a:pt x="175617" y="59531"/>
                </a:cubicBezTo>
                <a:close/>
                <a:moveTo>
                  <a:pt x="59531" y="160734"/>
                </a:moveTo>
                <a:cubicBezTo>
                  <a:pt x="59531" y="127843"/>
                  <a:pt x="86171" y="101203"/>
                  <a:pt x="119063" y="101203"/>
                </a:cubicBezTo>
                <a:cubicBezTo>
                  <a:pt x="151954" y="101203"/>
                  <a:pt x="178594" y="127843"/>
                  <a:pt x="178594" y="160734"/>
                </a:cubicBezTo>
                <a:lnTo>
                  <a:pt x="178594" y="166688"/>
                </a:lnTo>
                <a:cubicBezTo>
                  <a:pt x="178594" y="173273"/>
                  <a:pt x="173273" y="178594"/>
                  <a:pt x="166688" y="178594"/>
                </a:cubicBezTo>
                <a:lnTo>
                  <a:pt x="71438" y="178594"/>
                </a:lnTo>
                <a:cubicBezTo>
                  <a:pt x="64852" y="178594"/>
                  <a:pt x="59531" y="173273"/>
                  <a:pt x="59531" y="166688"/>
                </a:cubicBezTo>
                <a:lnTo>
                  <a:pt x="59531" y="160734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3" name="Text 31"/>
          <p:cNvSpPr/>
          <p:nvPr/>
        </p:nvSpPr>
        <p:spPr>
          <a:xfrm>
            <a:off x="8879800" y="2053591"/>
            <a:ext cx="2486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Преимущественное право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8308300" y="2567941"/>
            <a:ext cx="33718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Дети, указанные в части 5 статьи 67 ФЗ «Об образовании»: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8319016" y="3215641"/>
            <a:ext cx="83344" cy="133350"/>
          </a:xfrm>
          <a:custGeom>
            <a:avLst/>
            <a:gdLst/>
            <a:ahLst/>
            <a:cxnLst/>
            <a:rect l="l" t="t" r="r" b="b"/>
            <a:pathLst>
              <a:path w="83344" h="133350">
                <a:moveTo>
                  <a:pt x="81026" y="60789"/>
                </a:moveTo>
                <a:cubicBezTo>
                  <a:pt x="84281" y="64044"/>
                  <a:pt x="84281" y="69332"/>
                  <a:pt x="81026" y="72587"/>
                </a:cubicBezTo>
                <a:lnTo>
                  <a:pt x="31020" y="122593"/>
                </a:lnTo>
                <a:cubicBezTo>
                  <a:pt x="27764" y="125849"/>
                  <a:pt x="22477" y="125849"/>
                  <a:pt x="19221" y="122593"/>
                </a:cubicBezTo>
                <a:cubicBezTo>
                  <a:pt x="15966" y="119338"/>
                  <a:pt x="15966" y="114051"/>
                  <a:pt x="19221" y="110795"/>
                </a:cubicBezTo>
                <a:lnTo>
                  <a:pt x="63341" y="66675"/>
                </a:lnTo>
                <a:lnTo>
                  <a:pt x="19247" y="22555"/>
                </a:lnTo>
                <a:cubicBezTo>
                  <a:pt x="15992" y="19299"/>
                  <a:pt x="15992" y="14012"/>
                  <a:pt x="19247" y="10757"/>
                </a:cubicBezTo>
                <a:cubicBezTo>
                  <a:pt x="22503" y="7501"/>
                  <a:pt x="27790" y="7501"/>
                  <a:pt x="31046" y="10757"/>
                </a:cubicBezTo>
                <a:lnTo>
                  <a:pt x="81052" y="60763"/>
                </a:ln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36" name="Text 34"/>
          <p:cNvSpPr/>
          <p:nvPr/>
        </p:nvSpPr>
        <p:spPr>
          <a:xfrm>
            <a:off x="8488323" y="3177541"/>
            <a:ext cx="31908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Братья и сестры (полнородные и неполнородные) учащихся данной школы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8328541" y="3749041"/>
            <a:ext cx="83344" cy="133350"/>
          </a:xfrm>
          <a:custGeom>
            <a:avLst/>
            <a:gdLst/>
            <a:ahLst/>
            <a:cxnLst/>
            <a:rect l="l" t="t" r="r" b="b"/>
            <a:pathLst>
              <a:path w="83344" h="133350">
                <a:moveTo>
                  <a:pt x="81026" y="60789"/>
                </a:moveTo>
                <a:cubicBezTo>
                  <a:pt x="84281" y="64044"/>
                  <a:pt x="84281" y="69332"/>
                  <a:pt x="81026" y="72587"/>
                </a:cubicBezTo>
                <a:lnTo>
                  <a:pt x="31020" y="122593"/>
                </a:lnTo>
                <a:cubicBezTo>
                  <a:pt x="27764" y="125849"/>
                  <a:pt x="22477" y="125849"/>
                  <a:pt x="19221" y="122593"/>
                </a:cubicBezTo>
                <a:cubicBezTo>
                  <a:pt x="15966" y="119338"/>
                  <a:pt x="15966" y="114051"/>
                  <a:pt x="19221" y="110795"/>
                </a:cubicBezTo>
                <a:lnTo>
                  <a:pt x="63341" y="66675"/>
                </a:lnTo>
                <a:lnTo>
                  <a:pt x="19247" y="22555"/>
                </a:lnTo>
                <a:cubicBezTo>
                  <a:pt x="15992" y="19299"/>
                  <a:pt x="15992" y="14012"/>
                  <a:pt x="19247" y="10757"/>
                </a:cubicBezTo>
                <a:cubicBezTo>
                  <a:pt x="22503" y="7501"/>
                  <a:pt x="27790" y="7501"/>
                  <a:pt x="31046" y="10757"/>
                </a:cubicBezTo>
                <a:lnTo>
                  <a:pt x="81052" y="60763"/>
                </a:ln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38" name="Text 36"/>
          <p:cNvSpPr/>
          <p:nvPr/>
        </p:nvSpPr>
        <p:spPr>
          <a:xfrm>
            <a:off x="8510468" y="3710941"/>
            <a:ext cx="31718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Дети работников данной образовательной организации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8338066" y="4282441"/>
            <a:ext cx="83344" cy="133350"/>
          </a:xfrm>
          <a:custGeom>
            <a:avLst/>
            <a:gdLst/>
            <a:ahLst/>
            <a:cxnLst/>
            <a:rect l="l" t="t" r="r" b="b"/>
            <a:pathLst>
              <a:path w="83344" h="133350">
                <a:moveTo>
                  <a:pt x="81026" y="60789"/>
                </a:moveTo>
                <a:cubicBezTo>
                  <a:pt x="84281" y="64044"/>
                  <a:pt x="84281" y="69332"/>
                  <a:pt x="81026" y="72587"/>
                </a:cubicBezTo>
                <a:lnTo>
                  <a:pt x="31020" y="122593"/>
                </a:lnTo>
                <a:cubicBezTo>
                  <a:pt x="27764" y="125849"/>
                  <a:pt x="22477" y="125849"/>
                  <a:pt x="19221" y="122593"/>
                </a:cubicBezTo>
                <a:cubicBezTo>
                  <a:pt x="15966" y="119338"/>
                  <a:pt x="15966" y="114051"/>
                  <a:pt x="19221" y="110795"/>
                </a:cubicBezTo>
                <a:lnTo>
                  <a:pt x="63341" y="66675"/>
                </a:lnTo>
                <a:lnTo>
                  <a:pt x="19247" y="22555"/>
                </a:lnTo>
                <a:cubicBezTo>
                  <a:pt x="15992" y="19299"/>
                  <a:pt x="15992" y="14012"/>
                  <a:pt x="19247" y="10757"/>
                </a:cubicBezTo>
                <a:cubicBezTo>
                  <a:pt x="22503" y="7501"/>
                  <a:pt x="27790" y="7501"/>
                  <a:pt x="31046" y="10757"/>
                </a:cubicBezTo>
                <a:lnTo>
                  <a:pt x="81052" y="60763"/>
                </a:ln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40" name="Text 38"/>
          <p:cNvSpPr/>
          <p:nvPr/>
        </p:nvSpPr>
        <p:spPr>
          <a:xfrm>
            <a:off x="8523208" y="4244341"/>
            <a:ext cx="31623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Дети, усыновленные или находящиеся под опекой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8308300" y="4815841"/>
            <a:ext cx="3295650" cy="609600"/>
          </a:xfrm>
          <a:custGeom>
            <a:avLst/>
            <a:gdLst/>
            <a:ahLst/>
            <a:cxnLst/>
            <a:rect l="l" t="t" r="r" b="b"/>
            <a:pathLst>
              <a:path w="3295650" h="609600">
                <a:moveTo>
                  <a:pt x="76200" y="0"/>
                </a:moveTo>
                <a:lnTo>
                  <a:pt x="3219450" y="0"/>
                </a:lnTo>
                <a:cubicBezTo>
                  <a:pt x="3261506" y="0"/>
                  <a:pt x="3295650" y="34144"/>
                  <a:pt x="3295650" y="76200"/>
                </a:cubicBezTo>
                <a:lnTo>
                  <a:pt x="3295650" y="533400"/>
                </a:lnTo>
                <a:cubicBezTo>
                  <a:pt x="3295650" y="575456"/>
                  <a:pt x="3261506" y="609600"/>
                  <a:pt x="3219450" y="609600"/>
                </a:cubicBezTo>
                <a:lnTo>
                  <a:pt x="76200" y="609600"/>
                </a:lnTo>
                <a:cubicBezTo>
                  <a:pt x="34144" y="609600"/>
                  <a:pt x="0" y="575456"/>
                  <a:pt x="0" y="5334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D9A57C">
              <a:alpha val="10196"/>
            </a:srgbClr>
          </a:solidFill>
          <a:ln/>
        </p:spPr>
      </p:sp>
      <p:sp>
        <p:nvSpPr>
          <p:cNvPr id="42" name="Shape 40"/>
          <p:cNvSpPr/>
          <p:nvPr/>
        </p:nvSpPr>
        <p:spPr>
          <a:xfrm>
            <a:off x="8441650" y="4968241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133350"/>
                </a:moveTo>
                <a:cubicBezTo>
                  <a:pt x="103474" y="133350"/>
                  <a:pt x="133350" y="103474"/>
                  <a:pt x="133350" y="66675"/>
                </a:cubicBezTo>
                <a:cubicBezTo>
                  <a:pt x="133350" y="29876"/>
                  <a:pt x="103474" y="0"/>
                  <a:pt x="66675" y="0"/>
                </a:cubicBezTo>
                <a:cubicBezTo>
                  <a:pt x="29876" y="0"/>
                  <a:pt x="0" y="29876"/>
                  <a:pt x="0" y="66675"/>
                </a:cubicBezTo>
                <a:cubicBezTo>
                  <a:pt x="0" y="103474"/>
                  <a:pt x="29876" y="133350"/>
                  <a:pt x="66675" y="133350"/>
                </a:cubicBezTo>
                <a:close/>
                <a:moveTo>
                  <a:pt x="58341" y="41672"/>
                </a:moveTo>
                <a:cubicBezTo>
                  <a:pt x="58341" y="37072"/>
                  <a:pt x="62075" y="33337"/>
                  <a:pt x="66675" y="33337"/>
                </a:cubicBezTo>
                <a:cubicBezTo>
                  <a:pt x="71275" y="33337"/>
                  <a:pt x="75009" y="37072"/>
                  <a:pt x="75009" y="41672"/>
                </a:cubicBezTo>
                <a:cubicBezTo>
                  <a:pt x="75009" y="46272"/>
                  <a:pt x="71275" y="50006"/>
                  <a:pt x="66675" y="50006"/>
                </a:cubicBezTo>
                <a:cubicBezTo>
                  <a:pt x="62075" y="50006"/>
                  <a:pt x="58341" y="46272"/>
                  <a:pt x="58341" y="41672"/>
                </a:cubicBezTo>
                <a:close/>
                <a:moveTo>
                  <a:pt x="56257" y="58341"/>
                </a:moveTo>
                <a:lnTo>
                  <a:pt x="68759" y="58341"/>
                </a:lnTo>
                <a:cubicBezTo>
                  <a:pt x="72223" y="58341"/>
                  <a:pt x="75009" y="61127"/>
                  <a:pt x="75009" y="64591"/>
                </a:cubicBezTo>
                <a:lnTo>
                  <a:pt x="75009" y="87511"/>
                </a:lnTo>
                <a:lnTo>
                  <a:pt x="77093" y="87511"/>
                </a:lnTo>
                <a:cubicBezTo>
                  <a:pt x="80557" y="87511"/>
                  <a:pt x="83344" y="90298"/>
                  <a:pt x="83344" y="93762"/>
                </a:cubicBezTo>
                <a:cubicBezTo>
                  <a:pt x="83344" y="97226"/>
                  <a:pt x="80557" y="100013"/>
                  <a:pt x="77093" y="100013"/>
                </a:cubicBezTo>
                <a:lnTo>
                  <a:pt x="56257" y="100013"/>
                </a:lnTo>
                <a:cubicBezTo>
                  <a:pt x="52793" y="100013"/>
                  <a:pt x="50006" y="97226"/>
                  <a:pt x="50006" y="93762"/>
                </a:cubicBezTo>
                <a:cubicBezTo>
                  <a:pt x="50006" y="90298"/>
                  <a:pt x="52793" y="87511"/>
                  <a:pt x="56257" y="87511"/>
                </a:cubicBezTo>
                <a:lnTo>
                  <a:pt x="62508" y="87511"/>
                </a:lnTo>
                <a:lnTo>
                  <a:pt x="62508" y="70842"/>
                </a:lnTo>
                <a:lnTo>
                  <a:pt x="56257" y="70842"/>
                </a:lnTo>
                <a:cubicBezTo>
                  <a:pt x="52793" y="70842"/>
                  <a:pt x="50006" y="68055"/>
                  <a:pt x="50006" y="64591"/>
                </a:cubicBezTo>
                <a:cubicBezTo>
                  <a:pt x="50006" y="61127"/>
                  <a:pt x="52793" y="58341"/>
                  <a:pt x="56257" y="58341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43" name="Text 41"/>
          <p:cNvSpPr/>
          <p:nvPr/>
        </p:nvSpPr>
        <p:spPr>
          <a:xfrm>
            <a:off x="8651200" y="4930141"/>
            <a:ext cx="29051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Применяется при проживании в одной семье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381000" y="5783580"/>
            <a:ext cx="11430000" cy="1066800"/>
          </a:xfrm>
          <a:custGeom>
            <a:avLst/>
            <a:gdLst/>
            <a:ahLst/>
            <a:cxnLst/>
            <a:rect l="l" t="t" r="r" b="b"/>
            <a:pathLst>
              <a:path w="11430000" h="1066800">
                <a:moveTo>
                  <a:pt x="114297" y="0"/>
                </a:moveTo>
                <a:lnTo>
                  <a:pt x="11315703" y="0"/>
                </a:lnTo>
                <a:cubicBezTo>
                  <a:pt x="11378828" y="0"/>
                  <a:pt x="11430000" y="51172"/>
                  <a:pt x="11430000" y="114297"/>
                </a:cubicBezTo>
                <a:lnTo>
                  <a:pt x="11430000" y="952503"/>
                </a:lnTo>
                <a:cubicBezTo>
                  <a:pt x="11430000" y="1015628"/>
                  <a:pt x="11378828" y="1066800"/>
                  <a:pt x="11315703" y="1066800"/>
                </a:cubicBezTo>
                <a:lnTo>
                  <a:pt x="114297" y="1066800"/>
                </a:lnTo>
                <a:cubicBezTo>
                  <a:pt x="51172" y="1066800"/>
                  <a:pt x="0" y="1015628"/>
                  <a:pt x="0" y="952503"/>
                </a:cubicBezTo>
                <a:lnTo>
                  <a:pt x="0" y="114297"/>
                </a:lnTo>
                <a:cubicBezTo>
                  <a:pt x="0" y="51172"/>
                  <a:pt x="51172" y="0"/>
                  <a:pt x="114297" y="0"/>
                </a:cubicBezTo>
                <a:close/>
              </a:path>
            </a:pathLst>
          </a:custGeom>
          <a:solidFill>
            <a:srgbClr val="3A4F41">
              <a:alpha val="5098"/>
            </a:srgbClr>
          </a:solidFill>
          <a:ln/>
        </p:spPr>
      </p:sp>
      <p:sp>
        <p:nvSpPr>
          <p:cNvPr id="45" name="Shape 43"/>
          <p:cNvSpPr/>
          <p:nvPr/>
        </p:nvSpPr>
        <p:spPr>
          <a:xfrm>
            <a:off x="509587" y="620268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cubicBezTo>
                  <a:pt x="120863" y="0"/>
                  <a:pt x="126891" y="3617"/>
                  <a:pt x="130016" y="9376"/>
                </a:cubicBezTo>
                <a:lnTo>
                  <a:pt x="226457" y="187970"/>
                </a:lnTo>
                <a:cubicBezTo>
                  <a:pt x="229448" y="193506"/>
                  <a:pt x="229314" y="200204"/>
                  <a:pt x="226100" y="205606"/>
                </a:cubicBezTo>
                <a:cubicBezTo>
                  <a:pt x="222885" y="211009"/>
                  <a:pt x="217036" y="214313"/>
                  <a:pt x="210741" y="214313"/>
                </a:cubicBezTo>
                <a:lnTo>
                  <a:pt x="17859" y="214313"/>
                </a:lnTo>
                <a:cubicBezTo>
                  <a:pt x="11564" y="214313"/>
                  <a:pt x="5760" y="211009"/>
                  <a:pt x="2500" y="205606"/>
                </a:cubicBezTo>
                <a:cubicBezTo>
                  <a:pt x="-759" y="200204"/>
                  <a:pt x="-848" y="193506"/>
                  <a:pt x="2143" y="187970"/>
                </a:cubicBezTo>
                <a:lnTo>
                  <a:pt x="98584" y="9376"/>
                </a:lnTo>
                <a:cubicBezTo>
                  <a:pt x="101709" y="3617"/>
                  <a:pt x="107737" y="0"/>
                  <a:pt x="114300" y="0"/>
                </a:cubicBezTo>
                <a:close/>
                <a:moveTo>
                  <a:pt x="114300" y="75009"/>
                </a:moveTo>
                <a:cubicBezTo>
                  <a:pt x="108362" y="75009"/>
                  <a:pt x="103584" y="79787"/>
                  <a:pt x="103584" y="85725"/>
                </a:cubicBezTo>
                <a:lnTo>
                  <a:pt x="103584" y="135731"/>
                </a:lnTo>
                <a:cubicBezTo>
                  <a:pt x="103584" y="141669"/>
                  <a:pt x="108362" y="146447"/>
                  <a:pt x="114300" y="146447"/>
                </a:cubicBezTo>
                <a:cubicBezTo>
                  <a:pt x="120238" y="146447"/>
                  <a:pt x="125016" y="141669"/>
                  <a:pt x="125016" y="135731"/>
                </a:cubicBezTo>
                <a:lnTo>
                  <a:pt x="125016" y="85725"/>
                </a:lnTo>
                <a:cubicBezTo>
                  <a:pt x="125016" y="79787"/>
                  <a:pt x="120238" y="75009"/>
                  <a:pt x="114300" y="75009"/>
                </a:cubicBezTo>
                <a:close/>
                <a:moveTo>
                  <a:pt x="126221" y="171450"/>
                </a:moveTo>
                <a:cubicBezTo>
                  <a:pt x="126492" y="167025"/>
                  <a:pt x="124286" y="162815"/>
                  <a:pt x="120492" y="160521"/>
                </a:cubicBezTo>
                <a:cubicBezTo>
                  <a:pt x="116699" y="158226"/>
                  <a:pt x="111946" y="158226"/>
                  <a:pt x="108152" y="160521"/>
                </a:cubicBezTo>
                <a:cubicBezTo>
                  <a:pt x="104359" y="162815"/>
                  <a:pt x="102152" y="167025"/>
                  <a:pt x="102424" y="171450"/>
                </a:cubicBezTo>
                <a:cubicBezTo>
                  <a:pt x="102152" y="175875"/>
                  <a:pt x="104359" y="180085"/>
                  <a:pt x="108152" y="182379"/>
                </a:cubicBezTo>
                <a:cubicBezTo>
                  <a:pt x="111946" y="184674"/>
                  <a:pt x="116699" y="184674"/>
                  <a:pt x="120492" y="182379"/>
                </a:cubicBezTo>
                <a:cubicBezTo>
                  <a:pt x="124286" y="180085"/>
                  <a:pt x="126492" y="175875"/>
                  <a:pt x="126221" y="17145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46" name="Text 44"/>
          <p:cNvSpPr/>
          <p:nvPr/>
        </p:nvSpPr>
        <p:spPr>
          <a:xfrm>
            <a:off x="863679" y="5935980"/>
            <a:ext cx="10868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Важное уточнение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863679" y="6202680"/>
            <a:ext cx="108680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Для подтверждения льгот необходимо предоставить соответствующие документы: справку с места работы, свидетельство о рождении братьев/сестер, документы о погибшем родителе и т.д. Полный перечень уточняйте в выбранной школе.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3398" y="363398"/>
            <a:ext cx="11537884" cy="218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5" b="1" spc="114" kern="0" dirty="0">
                <a:solidFill>
                  <a:srgbClr val="A99F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СРОКИ ПОДАЧИ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63398" y="654116"/>
            <a:ext cx="11683243" cy="4360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434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График приема заявлений в 2025-2026 учебном году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63398" y="1271893"/>
            <a:ext cx="5641753" cy="3961037"/>
          </a:xfrm>
          <a:custGeom>
            <a:avLst/>
            <a:gdLst/>
            <a:ahLst/>
            <a:cxnLst/>
            <a:rect l="l" t="t" r="r" b="b"/>
            <a:pathLst>
              <a:path w="5641753" h="3961037">
                <a:moveTo>
                  <a:pt x="109008" y="0"/>
                </a:moveTo>
                <a:lnTo>
                  <a:pt x="5532745" y="0"/>
                </a:lnTo>
                <a:cubicBezTo>
                  <a:pt x="5592948" y="0"/>
                  <a:pt x="5641753" y="48804"/>
                  <a:pt x="5641753" y="109008"/>
                </a:cubicBezTo>
                <a:lnTo>
                  <a:pt x="5641753" y="3852030"/>
                </a:lnTo>
                <a:cubicBezTo>
                  <a:pt x="5641753" y="3912233"/>
                  <a:pt x="5592948" y="3961037"/>
                  <a:pt x="5532745" y="3961037"/>
                </a:cubicBezTo>
                <a:lnTo>
                  <a:pt x="109008" y="3961037"/>
                </a:lnTo>
                <a:cubicBezTo>
                  <a:pt x="48804" y="3961037"/>
                  <a:pt x="0" y="3912233"/>
                  <a:pt x="0" y="3852030"/>
                </a:cubicBezTo>
                <a:lnTo>
                  <a:pt x="0" y="109008"/>
                </a:lnTo>
                <a:cubicBezTo>
                  <a:pt x="0" y="48804"/>
                  <a:pt x="48804" y="0"/>
                  <a:pt x="109008" y="0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5" name="Shape 3"/>
          <p:cNvSpPr/>
          <p:nvPr/>
        </p:nvSpPr>
        <p:spPr>
          <a:xfrm>
            <a:off x="581437" y="1489931"/>
            <a:ext cx="508757" cy="508757"/>
          </a:xfrm>
          <a:custGeom>
            <a:avLst/>
            <a:gdLst/>
            <a:ahLst/>
            <a:cxnLst/>
            <a:rect l="l" t="t" r="r" b="b"/>
            <a:pathLst>
              <a:path w="508757" h="508757">
                <a:moveTo>
                  <a:pt x="254379" y="0"/>
                </a:moveTo>
                <a:lnTo>
                  <a:pt x="254379" y="0"/>
                </a:lnTo>
                <a:cubicBezTo>
                  <a:pt x="394774" y="0"/>
                  <a:pt x="508757" y="113983"/>
                  <a:pt x="508757" y="254379"/>
                </a:cubicBezTo>
                <a:lnTo>
                  <a:pt x="508757" y="254379"/>
                </a:lnTo>
                <a:cubicBezTo>
                  <a:pt x="508757" y="394774"/>
                  <a:pt x="394774" y="508757"/>
                  <a:pt x="254379" y="508757"/>
                </a:cubicBezTo>
                <a:lnTo>
                  <a:pt x="254379" y="508757"/>
                </a:lnTo>
                <a:cubicBezTo>
                  <a:pt x="113983" y="508757"/>
                  <a:pt x="0" y="394774"/>
                  <a:pt x="0" y="254379"/>
                </a:cubicBezTo>
                <a:lnTo>
                  <a:pt x="0" y="254379"/>
                </a:lnTo>
                <a:cubicBezTo>
                  <a:pt x="0" y="113983"/>
                  <a:pt x="113983" y="0"/>
                  <a:pt x="254379" y="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6" name="Text 4"/>
          <p:cNvSpPr/>
          <p:nvPr/>
        </p:nvSpPr>
        <p:spPr>
          <a:xfrm>
            <a:off x="792889" y="1598951"/>
            <a:ext cx="190784" cy="290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17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199213" y="1489931"/>
            <a:ext cx="1608036" cy="290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17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Первый этап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199213" y="1780537"/>
            <a:ext cx="1571696" cy="218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5" dirty="0">
                <a:solidFill>
                  <a:srgbClr val="F8F6F2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Приоритетный прием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615505" y="2180387"/>
            <a:ext cx="158987" cy="181699"/>
          </a:xfrm>
          <a:custGeom>
            <a:avLst/>
            <a:gdLst/>
            <a:ahLst/>
            <a:cxnLst/>
            <a:rect l="l" t="t" r="r" b="b"/>
            <a:pathLst>
              <a:path w="158987" h="181699">
                <a:moveTo>
                  <a:pt x="45425" y="0"/>
                </a:moveTo>
                <a:cubicBezTo>
                  <a:pt x="51706" y="0"/>
                  <a:pt x="56781" y="5075"/>
                  <a:pt x="56781" y="11356"/>
                </a:cubicBezTo>
                <a:lnTo>
                  <a:pt x="56781" y="22712"/>
                </a:lnTo>
                <a:lnTo>
                  <a:pt x="102206" y="22712"/>
                </a:lnTo>
                <a:lnTo>
                  <a:pt x="102206" y="11356"/>
                </a:lnTo>
                <a:cubicBezTo>
                  <a:pt x="102206" y="5075"/>
                  <a:pt x="107280" y="0"/>
                  <a:pt x="113562" y="0"/>
                </a:cubicBezTo>
                <a:cubicBezTo>
                  <a:pt x="119843" y="0"/>
                  <a:pt x="124918" y="5075"/>
                  <a:pt x="124918" y="11356"/>
                </a:cubicBezTo>
                <a:lnTo>
                  <a:pt x="124918" y="22712"/>
                </a:lnTo>
                <a:lnTo>
                  <a:pt x="136274" y="22712"/>
                </a:lnTo>
                <a:cubicBezTo>
                  <a:pt x="148802" y="22712"/>
                  <a:pt x="158987" y="32897"/>
                  <a:pt x="158987" y="45425"/>
                </a:cubicBezTo>
                <a:lnTo>
                  <a:pt x="158987" y="147630"/>
                </a:lnTo>
                <a:cubicBezTo>
                  <a:pt x="158987" y="160158"/>
                  <a:pt x="148802" y="170343"/>
                  <a:pt x="136274" y="170343"/>
                </a:cubicBezTo>
                <a:lnTo>
                  <a:pt x="22712" y="170343"/>
                </a:lnTo>
                <a:cubicBezTo>
                  <a:pt x="10185" y="170343"/>
                  <a:pt x="0" y="160158"/>
                  <a:pt x="0" y="147630"/>
                </a:cubicBezTo>
                <a:lnTo>
                  <a:pt x="0" y="45425"/>
                </a:lnTo>
                <a:cubicBezTo>
                  <a:pt x="0" y="32897"/>
                  <a:pt x="10185" y="22712"/>
                  <a:pt x="22712" y="22712"/>
                </a:cubicBezTo>
                <a:lnTo>
                  <a:pt x="34069" y="22712"/>
                </a:lnTo>
                <a:lnTo>
                  <a:pt x="34069" y="11356"/>
                </a:lnTo>
                <a:cubicBezTo>
                  <a:pt x="34069" y="5075"/>
                  <a:pt x="39143" y="0"/>
                  <a:pt x="45425" y="0"/>
                </a:cubicBezTo>
                <a:close/>
                <a:moveTo>
                  <a:pt x="109445" y="81161"/>
                </a:moveTo>
                <a:cubicBezTo>
                  <a:pt x="111929" y="77187"/>
                  <a:pt x="110723" y="71934"/>
                  <a:pt x="106748" y="69415"/>
                </a:cubicBezTo>
                <a:cubicBezTo>
                  <a:pt x="102773" y="66895"/>
                  <a:pt x="97521" y="68137"/>
                  <a:pt x="95002" y="72112"/>
                </a:cubicBezTo>
                <a:lnTo>
                  <a:pt x="73212" y="106997"/>
                </a:lnTo>
                <a:lnTo>
                  <a:pt x="63630" y="94221"/>
                </a:lnTo>
                <a:cubicBezTo>
                  <a:pt x="60791" y="90459"/>
                  <a:pt x="55468" y="89678"/>
                  <a:pt x="51706" y="92517"/>
                </a:cubicBezTo>
                <a:cubicBezTo>
                  <a:pt x="47944" y="95356"/>
                  <a:pt x="47164" y="100680"/>
                  <a:pt x="50003" y="104441"/>
                </a:cubicBezTo>
                <a:lnTo>
                  <a:pt x="67037" y="127154"/>
                </a:lnTo>
                <a:cubicBezTo>
                  <a:pt x="68705" y="129390"/>
                  <a:pt x="71402" y="130667"/>
                  <a:pt x="74206" y="130561"/>
                </a:cubicBezTo>
                <a:cubicBezTo>
                  <a:pt x="77009" y="130454"/>
                  <a:pt x="79564" y="128964"/>
                  <a:pt x="81055" y="126550"/>
                </a:cubicBezTo>
                <a:lnTo>
                  <a:pt x="109445" y="81126"/>
                </a:ln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10" name="Text 8"/>
          <p:cNvSpPr/>
          <p:nvPr/>
        </p:nvSpPr>
        <p:spPr>
          <a:xfrm>
            <a:off x="917580" y="2144048"/>
            <a:ext cx="2316662" cy="2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31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 апреля — 30 июня 2025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81437" y="2471106"/>
            <a:ext cx="5278355" cy="4724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45" dirty="0">
                <a:solidFill>
                  <a:srgbClr val="F8F6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Прием заявлений начинается </a:t>
            </a:r>
            <a:pPr>
              <a:lnSpc>
                <a:spcPct val="140000"/>
              </a:lnSpc>
            </a:pPr>
            <a:r>
              <a:rPr lang="en-US" sz="1145" b="1" dirty="0">
                <a:solidFill>
                  <a:srgbClr val="F8F6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единовременно в 00:00 часов</a:t>
            </a:r>
            <a:pPr>
              <a:lnSpc>
                <a:spcPct val="140000"/>
              </a:lnSpc>
            </a:pPr>
            <a:r>
              <a:rPr lang="en-US" sz="1145" dirty="0">
                <a:solidFill>
                  <a:srgbClr val="F8F6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для всех категорий граждан.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81437" y="3088882"/>
            <a:ext cx="5205675" cy="1562611"/>
          </a:xfrm>
          <a:custGeom>
            <a:avLst/>
            <a:gdLst/>
            <a:ahLst/>
            <a:cxnLst/>
            <a:rect l="l" t="t" r="r" b="b"/>
            <a:pathLst>
              <a:path w="5205675" h="1562611">
                <a:moveTo>
                  <a:pt x="72677" y="0"/>
                </a:moveTo>
                <a:lnTo>
                  <a:pt x="5132998" y="0"/>
                </a:lnTo>
                <a:cubicBezTo>
                  <a:pt x="5173136" y="0"/>
                  <a:pt x="5205675" y="32539"/>
                  <a:pt x="5205675" y="72677"/>
                </a:cubicBezTo>
                <a:lnTo>
                  <a:pt x="5205675" y="1489934"/>
                </a:lnTo>
                <a:cubicBezTo>
                  <a:pt x="5205675" y="1530072"/>
                  <a:pt x="5173136" y="1562611"/>
                  <a:pt x="5132998" y="1562611"/>
                </a:cubicBezTo>
                <a:lnTo>
                  <a:pt x="72677" y="1562611"/>
                </a:lnTo>
                <a:cubicBezTo>
                  <a:pt x="32539" y="1562611"/>
                  <a:pt x="0" y="1530072"/>
                  <a:pt x="0" y="1489934"/>
                </a:cubicBezTo>
                <a:lnTo>
                  <a:pt x="0" y="72677"/>
                </a:lnTo>
                <a:cubicBezTo>
                  <a:pt x="0" y="32565"/>
                  <a:pt x="32565" y="0"/>
                  <a:pt x="72677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726796" y="3234241"/>
            <a:ext cx="4987636" cy="218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Кто может подавать: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754051" y="3561300"/>
            <a:ext cx="127189" cy="145359"/>
          </a:xfrm>
          <a:custGeom>
            <a:avLst/>
            <a:gdLst/>
            <a:ahLst/>
            <a:cxnLst/>
            <a:rect l="l" t="t" r="r" b="b"/>
            <a:pathLst>
              <a:path w="127189" h="145359">
                <a:moveTo>
                  <a:pt x="123442" y="19902"/>
                </a:moveTo>
                <a:cubicBezTo>
                  <a:pt x="127502" y="22854"/>
                  <a:pt x="128410" y="28532"/>
                  <a:pt x="125457" y="32592"/>
                </a:cubicBezTo>
                <a:lnTo>
                  <a:pt x="52778" y="132527"/>
                </a:lnTo>
                <a:cubicBezTo>
                  <a:pt x="51216" y="134684"/>
                  <a:pt x="48803" y="136019"/>
                  <a:pt x="46135" y="136246"/>
                </a:cubicBezTo>
                <a:cubicBezTo>
                  <a:pt x="43466" y="136473"/>
                  <a:pt x="40882" y="135479"/>
                  <a:pt x="39008" y="133606"/>
                </a:cubicBezTo>
                <a:lnTo>
                  <a:pt x="2669" y="97266"/>
                </a:lnTo>
                <a:cubicBezTo>
                  <a:pt x="-880" y="93717"/>
                  <a:pt x="-880" y="87954"/>
                  <a:pt x="2669" y="84405"/>
                </a:cubicBezTo>
                <a:cubicBezTo>
                  <a:pt x="6218" y="80856"/>
                  <a:pt x="11981" y="80856"/>
                  <a:pt x="15530" y="84405"/>
                </a:cubicBezTo>
                <a:lnTo>
                  <a:pt x="44346" y="113221"/>
                </a:lnTo>
                <a:lnTo>
                  <a:pt x="110780" y="21889"/>
                </a:lnTo>
                <a:cubicBezTo>
                  <a:pt x="113732" y="17829"/>
                  <a:pt x="119410" y="16921"/>
                  <a:pt x="123470" y="19873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15" name="Text 13"/>
          <p:cNvSpPr/>
          <p:nvPr/>
        </p:nvSpPr>
        <p:spPr>
          <a:xfrm>
            <a:off x="981174" y="3524960"/>
            <a:ext cx="3579469" cy="218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5" dirty="0">
                <a:solidFill>
                  <a:srgbClr val="F8F6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Дети, проживающие на закрепленной территории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754051" y="3815678"/>
            <a:ext cx="127189" cy="145359"/>
          </a:xfrm>
          <a:custGeom>
            <a:avLst/>
            <a:gdLst/>
            <a:ahLst/>
            <a:cxnLst/>
            <a:rect l="l" t="t" r="r" b="b"/>
            <a:pathLst>
              <a:path w="127189" h="145359">
                <a:moveTo>
                  <a:pt x="123442" y="19902"/>
                </a:moveTo>
                <a:cubicBezTo>
                  <a:pt x="127502" y="22854"/>
                  <a:pt x="128410" y="28532"/>
                  <a:pt x="125457" y="32592"/>
                </a:cubicBezTo>
                <a:lnTo>
                  <a:pt x="52778" y="132527"/>
                </a:lnTo>
                <a:cubicBezTo>
                  <a:pt x="51216" y="134684"/>
                  <a:pt x="48803" y="136019"/>
                  <a:pt x="46135" y="136246"/>
                </a:cubicBezTo>
                <a:cubicBezTo>
                  <a:pt x="43466" y="136473"/>
                  <a:pt x="40882" y="135479"/>
                  <a:pt x="39008" y="133606"/>
                </a:cubicBezTo>
                <a:lnTo>
                  <a:pt x="2669" y="97266"/>
                </a:lnTo>
                <a:cubicBezTo>
                  <a:pt x="-880" y="93717"/>
                  <a:pt x="-880" y="87954"/>
                  <a:pt x="2669" y="84405"/>
                </a:cubicBezTo>
                <a:cubicBezTo>
                  <a:pt x="6218" y="80856"/>
                  <a:pt x="11981" y="80856"/>
                  <a:pt x="15530" y="84405"/>
                </a:cubicBezTo>
                <a:lnTo>
                  <a:pt x="44346" y="113221"/>
                </a:lnTo>
                <a:lnTo>
                  <a:pt x="110780" y="21889"/>
                </a:lnTo>
                <a:cubicBezTo>
                  <a:pt x="113732" y="17829"/>
                  <a:pt x="119410" y="16921"/>
                  <a:pt x="123470" y="19873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17" name="Text 15"/>
          <p:cNvSpPr/>
          <p:nvPr/>
        </p:nvSpPr>
        <p:spPr>
          <a:xfrm>
            <a:off x="981174" y="3779338"/>
            <a:ext cx="3088882" cy="218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5" dirty="0">
                <a:solidFill>
                  <a:srgbClr val="F8F6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Имеющие внеочередное право зачисления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754051" y="4070057"/>
            <a:ext cx="127189" cy="145359"/>
          </a:xfrm>
          <a:custGeom>
            <a:avLst/>
            <a:gdLst/>
            <a:ahLst/>
            <a:cxnLst/>
            <a:rect l="l" t="t" r="r" b="b"/>
            <a:pathLst>
              <a:path w="127189" h="145359">
                <a:moveTo>
                  <a:pt x="123442" y="19902"/>
                </a:moveTo>
                <a:cubicBezTo>
                  <a:pt x="127502" y="22854"/>
                  <a:pt x="128410" y="28532"/>
                  <a:pt x="125457" y="32592"/>
                </a:cubicBezTo>
                <a:lnTo>
                  <a:pt x="52778" y="132527"/>
                </a:lnTo>
                <a:cubicBezTo>
                  <a:pt x="51216" y="134684"/>
                  <a:pt x="48803" y="136019"/>
                  <a:pt x="46135" y="136246"/>
                </a:cubicBezTo>
                <a:cubicBezTo>
                  <a:pt x="43466" y="136473"/>
                  <a:pt x="40882" y="135479"/>
                  <a:pt x="39008" y="133606"/>
                </a:cubicBezTo>
                <a:lnTo>
                  <a:pt x="2669" y="97266"/>
                </a:lnTo>
                <a:cubicBezTo>
                  <a:pt x="-880" y="93717"/>
                  <a:pt x="-880" y="87954"/>
                  <a:pt x="2669" y="84405"/>
                </a:cubicBezTo>
                <a:cubicBezTo>
                  <a:pt x="6218" y="80856"/>
                  <a:pt x="11981" y="80856"/>
                  <a:pt x="15530" y="84405"/>
                </a:cubicBezTo>
                <a:lnTo>
                  <a:pt x="44346" y="113221"/>
                </a:lnTo>
                <a:lnTo>
                  <a:pt x="110780" y="21889"/>
                </a:lnTo>
                <a:cubicBezTo>
                  <a:pt x="113732" y="17829"/>
                  <a:pt x="119410" y="16921"/>
                  <a:pt x="123470" y="19873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19" name="Text 17"/>
          <p:cNvSpPr/>
          <p:nvPr/>
        </p:nvSpPr>
        <p:spPr>
          <a:xfrm>
            <a:off x="981174" y="4033717"/>
            <a:ext cx="3261496" cy="218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5" dirty="0">
                <a:solidFill>
                  <a:srgbClr val="F8F6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Имеющие первоочередное право зачисления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754051" y="4324435"/>
            <a:ext cx="127189" cy="145359"/>
          </a:xfrm>
          <a:custGeom>
            <a:avLst/>
            <a:gdLst/>
            <a:ahLst/>
            <a:cxnLst/>
            <a:rect l="l" t="t" r="r" b="b"/>
            <a:pathLst>
              <a:path w="127189" h="145359">
                <a:moveTo>
                  <a:pt x="123442" y="19902"/>
                </a:moveTo>
                <a:cubicBezTo>
                  <a:pt x="127502" y="22854"/>
                  <a:pt x="128410" y="28532"/>
                  <a:pt x="125457" y="32592"/>
                </a:cubicBezTo>
                <a:lnTo>
                  <a:pt x="52778" y="132527"/>
                </a:lnTo>
                <a:cubicBezTo>
                  <a:pt x="51216" y="134684"/>
                  <a:pt x="48803" y="136019"/>
                  <a:pt x="46135" y="136246"/>
                </a:cubicBezTo>
                <a:cubicBezTo>
                  <a:pt x="43466" y="136473"/>
                  <a:pt x="40882" y="135479"/>
                  <a:pt x="39008" y="133606"/>
                </a:cubicBezTo>
                <a:lnTo>
                  <a:pt x="2669" y="97266"/>
                </a:lnTo>
                <a:cubicBezTo>
                  <a:pt x="-880" y="93717"/>
                  <a:pt x="-880" y="87954"/>
                  <a:pt x="2669" y="84405"/>
                </a:cubicBezTo>
                <a:cubicBezTo>
                  <a:pt x="6218" y="80856"/>
                  <a:pt x="11981" y="80856"/>
                  <a:pt x="15530" y="84405"/>
                </a:cubicBezTo>
                <a:lnTo>
                  <a:pt x="44346" y="113221"/>
                </a:lnTo>
                <a:lnTo>
                  <a:pt x="110780" y="21889"/>
                </a:lnTo>
                <a:cubicBezTo>
                  <a:pt x="113732" y="17829"/>
                  <a:pt x="119410" y="16921"/>
                  <a:pt x="123470" y="19873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21" name="Text 19"/>
          <p:cNvSpPr/>
          <p:nvPr/>
        </p:nvSpPr>
        <p:spPr>
          <a:xfrm>
            <a:off x="981174" y="4288095"/>
            <a:ext cx="3452280" cy="218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5" dirty="0">
                <a:solidFill>
                  <a:srgbClr val="F8F6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Имеющие преимущественное право зачисления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599607" y="4833192"/>
            <a:ext cx="145359" cy="145359"/>
          </a:xfrm>
          <a:custGeom>
            <a:avLst/>
            <a:gdLst/>
            <a:ahLst/>
            <a:cxnLst/>
            <a:rect l="l" t="t" r="r" b="b"/>
            <a:pathLst>
              <a:path w="145359" h="145359">
                <a:moveTo>
                  <a:pt x="72680" y="0"/>
                </a:moveTo>
                <a:cubicBezTo>
                  <a:pt x="112793" y="0"/>
                  <a:pt x="145359" y="32567"/>
                  <a:pt x="145359" y="72680"/>
                </a:cubicBezTo>
                <a:cubicBezTo>
                  <a:pt x="145359" y="112793"/>
                  <a:pt x="112793" y="145359"/>
                  <a:pt x="72680" y="145359"/>
                </a:cubicBezTo>
                <a:cubicBezTo>
                  <a:pt x="32567" y="145359"/>
                  <a:pt x="0" y="112793"/>
                  <a:pt x="0" y="72680"/>
                </a:cubicBezTo>
                <a:cubicBezTo>
                  <a:pt x="0" y="32567"/>
                  <a:pt x="32567" y="0"/>
                  <a:pt x="72680" y="0"/>
                </a:cubicBezTo>
                <a:close/>
                <a:moveTo>
                  <a:pt x="65866" y="34069"/>
                </a:moveTo>
                <a:lnTo>
                  <a:pt x="65866" y="72680"/>
                </a:lnTo>
                <a:cubicBezTo>
                  <a:pt x="65866" y="74951"/>
                  <a:pt x="67001" y="77080"/>
                  <a:pt x="68904" y="78358"/>
                </a:cubicBezTo>
                <a:lnTo>
                  <a:pt x="96158" y="96528"/>
                </a:lnTo>
                <a:cubicBezTo>
                  <a:pt x="99281" y="98628"/>
                  <a:pt x="103512" y="97777"/>
                  <a:pt x="105613" y="94625"/>
                </a:cubicBezTo>
                <a:cubicBezTo>
                  <a:pt x="107713" y="91474"/>
                  <a:pt x="106862" y="87272"/>
                  <a:pt x="103710" y="85171"/>
                </a:cubicBezTo>
                <a:lnTo>
                  <a:pt x="79493" y="69046"/>
                </a:lnTo>
                <a:lnTo>
                  <a:pt x="79493" y="34069"/>
                </a:lnTo>
                <a:cubicBezTo>
                  <a:pt x="79493" y="30293"/>
                  <a:pt x="76456" y="27255"/>
                  <a:pt x="72680" y="27255"/>
                </a:cubicBezTo>
                <a:cubicBezTo>
                  <a:pt x="68904" y="27255"/>
                  <a:pt x="65866" y="30293"/>
                  <a:pt x="65866" y="34069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23" name="Text 21"/>
          <p:cNvSpPr/>
          <p:nvPr/>
        </p:nvSpPr>
        <p:spPr>
          <a:xfrm>
            <a:off x="835815" y="4796852"/>
            <a:ext cx="2334832" cy="218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5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Приказы о зачислении: </a:t>
            </a:r>
            <a:pPr>
              <a:lnSpc>
                <a:spcPct val="130000"/>
              </a:lnSpc>
            </a:pPr>
            <a:r>
              <a:rPr lang="en-US" sz="114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1-5 июля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195026" y="1279161"/>
            <a:ext cx="5629034" cy="3948318"/>
          </a:xfrm>
          <a:custGeom>
            <a:avLst/>
            <a:gdLst/>
            <a:ahLst/>
            <a:cxnLst/>
            <a:rect l="l" t="t" r="r" b="b"/>
            <a:pathLst>
              <a:path w="5629034" h="3948318">
                <a:moveTo>
                  <a:pt x="109013" y="0"/>
                </a:moveTo>
                <a:lnTo>
                  <a:pt x="5520021" y="0"/>
                </a:lnTo>
                <a:cubicBezTo>
                  <a:pt x="5580227" y="0"/>
                  <a:pt x="5629034" y="48807"/>
                  <a:pt x="5629034" y="109013"/>
                </a:cubicBezTo>
                <a:lnTo>
                  <a:pt x="5629034" y="3839305"/>
                </a:lnTo>
                <a:cubicBezTo>
                  <a:pt x="5629034" y="3899512"/>
                  <a:pt x="5580227" y="3948318"/>
                  <a:pt x="5520021" y="3948318"/>
                </a:cubicBezTo>
                <a:lnTo>
                  <a:pt x="109013" y="3948318"/>
                </a:lnTo>
                <a:cubicBezTo>
                  <a:pt x="48807" y="3948318"/>
                  <a:pt x="0" y="3899512"/>
                  <a:pt x="0" y="3839305"/>
                </a:cubicBezTo>
                <a:lnTo>
                  <a:pt x="0" y="109013"/>
                </a:lnTo>
                <a:cubicBezTo>
                  <a:pt x="0" y="48807"/>
                  <a:pt x="48807" y="0"/>
                  <a:pt x="109013" y="0"/>
                </a:cubicBezTo>
                <a:close/>
              </a:path>
            </a:pathLst>
          </a:custGeom>
          <a:solidFill>
            <a:srgbClr val="FFFFFF"/>
          </a:solidFill>
          <a:ln w="20320">
            <a:solidFill>
              <a:srgbClr val="D9A57C"/>
            </a:solidFill>
            <a:prstDash val="solid"/>
          </a:ln>
          <a:effectLst>
            <a:outerShdw sx="100000" sy="100000" kx="0" ky="0" algn="bl" rotWithShape="0" blurRad="27255" dist="9085" dir="5400000">
              <a:srgbClr val="000000">
                <a:alpha val="10196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6420333" y="1504468"/>
            <a:ext cx="508757" cy="508757"/>
          </a:xfrm>
          <a:custGeom>
            <a:avLst/>
            <a:gdLst/>
            <a:ahLst/>
            <a:cxnLst/>
            <a:rect l="l" t="t" r="r" b="b"/>
            <a:pathLst>
              <a:path w="508757" h="508757">
                <a:moveTo>
                  <a:pt x="254379" y="0"/>
                </a:moveTo>
                <a:lnTo>
                  <a:pt x="254379" y="0"/>
                </a:lnTo>
                <a:cubicBezTo>
                  <a:pt x="394774" y="0"/>
                  <a:pt x="508757" y="113983"/>
                  <a:pt x="508757" y="254379"/>
                </a:cubicBezTo>
                <a:lnTo>
                  <a:pt x="508757" y="254379"/>
                </a:lnTo>
                <a:cubicBezTo>
                  <a:pt x="508757" y="394774"/>
                  <a:pt x="394774" y="508757"/>
                  <a:pt x="254379" y="508757"/>
                </a:cubicBezTo>
                <a:lnTo>
                  <a:pt x="254379" y="508757"/>
                </a:lnTo>
                <a:cubicBezTo>
                  <a:pt x="113983" y="508757"/>
                  <a:pt x="0" y="394774"/>
                  <a:pt x="0" y="254379"/>
                </a:cubicBezTo>
                <a:lnTo>
                  <a:pt x="0" y="254379"/>
                </a:lnTo>
                <a:cubicBezTo>
                  <a:pt x="0" y="113983"/>
                  <a:pt x="113983" y="0"/>
                  <a:pt x="254379" y="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26" name="Text 24"/>
          <p:cNvSpPr/>
          <p:nvPr/>
        </p:nvSpPr>
        <p:spPr>
          <a:xfrm>
            <a:off x="6613388" y="1613488"/>
            <a:ext cx="236209" cy="290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17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7038109" y="1504468"/>
            <a:ext cx="1762480" cy="290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17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Второй этап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7038109" y="1795073"/>
            <a:ext cx="1726140" cy="218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5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Дополнительный набор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454401" y="2194924"/>
            <a:ext cx="158987" cy="181699"/>
          </a:xfrm>
          <a:custGeom>
            <a:avLst/>
            <a:gdLst/>
            <a:ahLst/>
            <a:cxnLst/>
            <a:rect l="l" t="t" r="r" b="b"/>
            <a:pathLst>
              <a:path w="158987" h="181699">
                <a:moveTo>
                  <a:pt x="45425" y="0"/>
                </a:moveTo>
                <a:cubicBezTo>
                  <a:pt x="51706" y="0"/>
                  <a:pt x="56781" y="5075"/>
                  <a:pt x="56781" y="11356"/>
                </a:cubicBezTo>
                <a:lnTo>
                  <a:pt x="56781" y="22712"/>
                </a:lnTo>
                <a:lnTo>
                  <a:pt x="102206" y="22712"/>
                </a:lnTo>
                <a:lnTo>
                  <a:pt x="102206" y="11356"/>
                </a:lnTo>
                <a:cubicBezTo>
                  <a:pt x="102206" y="5075"/>
                  <a:pt x="107280" y="0"/>
                  <a:pt x="113562" y="0"/>
                </a:cubicBezTo>
                <a:cubicBezTo>
                  <a:pt x="119843" y="0"/>
                  <a:pt x="124918" y="5075"/>
                  <a:pt x="124918" y="11356"/>
                </a:cubicBezTo>
                <a:lnTo>
                  <a:pt x="124918" y="22712"/>
                </a:lnTo>
                <a:lnTo>
                  <a:pt x="136274" y="22712"/>
                </a:lnTo>
                <a:cubicBezTo>
                  <a:pt x="148802" y="22712"/>
                  <a:pt x="158987" y="32897"/>
                  <a:pt x="158987" y="45425"/>
                </a:cubicBezTo>
                <a:lnTo>
                  <a:pt x="158987" y="147630"/>
                </a:lnTo>
                <a:cubicBezTo>
                  <a:pt x="158987" y="160158"/>
                  <a:pt x="148802" y="170343"/>
                  <a:pt x="136274" y="170343"/>
                </a:cubicBezTo>
                <a:lnTo>
                  <a:pt x="22712" y="170343"/>
                </a:lnTo>
                <a:cubicBezTo>
                  <a:pt x="10185" y="170343"/>
                  <a:pt x="0" y="160158"/>
                  <a:pt x="0" y="147630"/>
                </a:cubicBezTo>
                <a:lnTo>
                  <a:pt x="0" y="45425"/>
                </a:lnTo>
                <a:cubicBezTo>
                  <a:pt x="0" y="32897"/>
                  <a:pt x="10185" y="22712"/>
                  <a:pt x="22712" y="22712"/>
                </a:cubicBezTo>
                <a:lnTo>
                  <a:pt x="34069" y="22712"/>
                </a:lnTo>
                <a:lnTo>
                  <a:pt x="34069" y="11356"/>
                </a:lnTo>
                <a:cubicBezTo>
                  <a:pt x="34069" y="5075"/>
                  <a:pt x="39143" y="0"/>
                  <a:pt x="45425" y="0"/>
                </a:cubicBezTo>
                <a:close/>
                <a:moveTo>
                  <a:pt x="22712" y="85171"/>
                </a:moveTo>
                <a:lnTo>
                  <a:pt x="22712" y="96528"/>
                </a:lnTo>
                <a:cubicBezTo>
                  <a:pt x="22712" y="99651"/>
                  <a:pt x="25268" y="102206"/>
                  <a:pt x="28390" y="102206"/>
                </a:cubicBezTo>
                <a:lnTo>
                  <a:pt x="39747" y="102206"/>
                </a:lnTo>
                <a:cubicBezTo>
                  <a:pt x="42870" y="102206"/>
                  <a:pt x="45425" y="99651"/>
                  <a:pt x="45425" y="96528"/>
                </a:cubicBezTo>
                <a:lnTo>
                  <a:pt x="45425" y="85171"/>
                </a:lnTo>
                <a:cubicBezTo>
                  <a:pt x="45425" y="82048"/>
                  <a:pt x="42870" y="79493"/>
                  <a:pt x="39747" y="79493"/>
                </a:cubicBezTo>
                <a:lnTo>
                  <a:pt x="28390" y="79493"/>
                </a:lnTo>
                <a:cubicBezTo>
                  <a:pt x="25268" y="79493"/>
                  <a:pt x="22712" y="82048"/>
                  <a:pt x="22712" y="85171"/>
                </a:cubicBezTo>
                <a:close/>
                <a:moveTo>
                  <a:pt x="68137" y="85171"/>
                </a:moveTo>
                <a:lnTo>
                  <a:pt x="68137" y="96528"/>
                </a:lnTo>
                <a:cubicBezTo>
                  <a:pt x="68137" y="99651"/>
                  <a:pt x="70692" y="102206"/>
                  <a:pt x="73815" y="102206"/>
                </a:cubicBezTo>
                <a:lnTo>
                  <a:pt x="85171" y="102206"/>
                </a:lnTo>
                <a:cubicBezTo>
                  <a:pt x="88294" y="102206"/>
                  <a:pt x="90849" y="99651"/>
                  <a:pt x="90849" y="96528"/>
                </a:cubicBezTo>
                <a:lnTo>
                  <a:pt x="90849" y="85171"/>
                </a:lnTo>
                <a:cubicBezTo>
                  <a:pt x="90849" y="82048"/>
                  <a:pt x="88294" y="79493"/>
                  <a:pt x="85171" y="79493"/>
                </a:cubicBezTo>
                <a:lnTo>
                  <a:pt x="73815" y="79493"/>
                </a:lnTo>
                <a:cubicBezTo>
                  <a:pt x="70692" y="79493"/>
                  <a:pt x="68137" y="82048"/>
                  <a:pt x="68137" y="85171"/>
                </a:cubicBezTo>
                <a:close/>
                <a:moveTo>
                  <a:pt x="119240" y="79493"/>
                </a:moveTo>
                <a:cubicBezTo>
                  <a:pt x="116117" y="79493"/>
                  <a:pt x="113562" y="82048"/>
                  <a:pt x="113562" y="85171"/>
                </a:cubicBezTo>
                <a:lnTo>
                  <a:pt x="113562" y="96528"/>
                </a:lnTo>
                <a:cubicBezTo>
                  <a:pt x="113562" y="99651"/>
                  <a:pt x="116117" y="102206"/>
                  <a:pt x="119240" y="102206"/>
                </a:cubicBezTo>
                <a:lnTo>
                  <a:pt x="130596" y="102206"/>
                </a:lnTo>
                <a:cubicBezTo>
                  <a:pt x="133719" y="102206"/>
                  <a:pt x="136274" y="99651"/>
                  <a:pt x="136274" y="96528"/>
                </a:cubicBezTo>
                <a:lnTo>
                  <a:pt x="136274" y="85171"/>
                </a:lnTo>
                <a:cubicBezTo>
                  <a:pt x="136274" y="82048"/>
                  <a:pt x="133719" y="79493"/>
                  <a:pt x="130596" y="79493"/>
                </a:cubicBezTo>
                <a:lnTo>
                  <a:pt x="119240" y="79493"/>
                </a:lnTo>
                <a:close/>
                <a:moveTo>
                  <a:pt x="22712" y="130596"/>
                </a:moveTo>
                <a:lnTo>
                  <a:pt x="22712" y="141952"/>
                </a:lnTo>
                <a:cubicBezTo>
                  <a:pt x="22712" y="145075"/>
                  <a:pt x="25268" y="147630"/>
                  <a:pt x="28390" y="147630"/>
                </a:cubicBezTo>
                <a:lnTo>
                  <a:pt x="39747" y="147630"/>
                </a:lnTo>
                <a:cubicBezTo>
                  <a:pt x="42870" y="147630"/>
                  <a:pt x="45425" y="145075"/>
                  <a:pt x="45425" y="141952"/>
                </a:cubicBezTo>
                <a:lnTo>
                  <a:pt x="45425" y="130596"/>
                </a:lnTo>
                <a:cubicBezTo>
                  <a:pt x="45425" y="127473"/>
                  <a:pt x="42870" y="124918"/>
                  <a:pt x="39747" y="124918"/>
                </a:cubicBezTo>
                <a:lnTo>
                  <a:pt x="28390" y="124918"/>
                </a:lnTo>
                <a:cubicBezTo>
                  <a:pt x="25268" y="124918"/>
                  <a:pt x="22712" y="127473"/>
                  <a:pt x="22712" y="130596"/>
                </a:cubicBezTo>
                <a:close/>
                <a:moveTo>
                  <a:pt x="73815" y="124918"/>
                </a:moveTo>
                <a:cubicBezTo>
                  <a:pt x="70692" y="124918"/>
                  <a:pt x="68137" y="127473"/>
                  <a:pt x="68137" y="130596"/>
                </a:cubicBezTo>
                <a:lnTo>
                  <a:pt x="68137" y="141952"/>
                </a:lnTo>
                <a:cubicBezTo>
                  <a:pt x="68137" y="145075"/>
                  <a:pt x="70692" y="147630"/>
                  <a:pt x="73815" y="147630"/>
                </a:cubicBezTo>
                <a:lnTo>
                  <a:pt x="85171" y="147630"/>
                </a:lnTo>
                <a:cubicBezTo>
                  <a:pt x="88294" y="147630"/>
                  <a:pt x="90849" y="145075"/>
                  <a:pt x="90849" y="141952"/>
                </a:cubicBezTo>
                <a:lnTo>
                  <a:pt x="90849" y="130596"/>
                </a:lnTo>
                <a:cubicBezTo>
                  <a:pt x="90849" y="127473"/>
                  <a:pt x="88294" y="124918"/>
                  <a:pt x="85171" y="124918"/>
                </a:cubicBezTo>
                <a:lnTo>
                  <a:pt x="73815" y="124918"/>
                </a:lnTo>
                <a:close/>
                <a:moveTo>
                  <a:pt x="113562" y="130596"/>
                </a:moveTo>
                <a:lnTo>
                  <a:pt x="113562" y="141952"/>
                </a:lnTo>
                <a:cubicBezTo>
                  <a:pt x="113562" y="145075"/>
                  <a:pt x="116117" y="147630"/>
                  <a:pt x="119240" y="147630"/>
                </a:cubicBezTo>
                <a:lnTo>
                  <a:pt x="130596" y="147630"/>
                </a:lnTo>
                <a:cubicBezTo>
                  <a:pt x="133719" y="147630"/>
                  <a:pt x="136274" y="145075"/>
                  <a:pt x="136274" y="141952"/>
                </a:cubicBezTo>
                <a:lnTo>
                  <a:pt x="136274" y="130596"/>
                </a:lnTo>
                <a:cubicBezTo>
                  <a:pt x="136274" y="127473"/>
                  <a:pt x="133719" y="124918"/>
                  <a:pt x="130596" y="124918"/>
                </a:cubicBezTo>
                <a:lnTo>
                  <a:pt x="119240" y="124918"/>
                </a:lnTo>
                <a:cubicBezTo>
                  <a:pt x="116117" y="124918"/>
                  <a:pt x="113562" y="127473"/>
                  <a:pt x="113562" y="130596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30" name="Text 28"/>
          <p:cNvSpPr/>
          <p:nvPr/>
        </p:nvSpPr>
        <p:spPr>
          <a:xfrm>
            <a:off x="6756476" y="2158584"/>
            <a:ext cx="2416596" cy="2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31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6 июля — 5 сентября 2025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420333" y="2485643"/>
            <a:ext cx="5251100" cy="2362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45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Прием заявлений на </a:t>
            </a:r>
            <a:pPr>
              <a:lnSpc>
                <a:spcPct val="140000"/>
              </a:lnSpc>
            </a:pPr>
            <a:r>
              <a:rPr lang="en-US" sz="1145" b="1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свободные места</a:t>
            </a:r>
            <a:pPr>
              <a:lnSpc>
                <a:spcPct val="140000"/>
              </a:lnSpc>
            </a:pPr>
            <a:r>
              <a:rPr lang="en-US" sz="1145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после завершения первого этапа.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420333" y="2867210"/>
            <a:ext cx="5178420" cy="1053854"/>
          </a:xfrm>
          <a:custGeom>
            <a:avLst/>
            <a:gdLst/>
            <a:ahLst/>
            <a:cxnLst/>
            <a:rect l="l" t="t" r="r" b="b"/>
            <a:pathLst>
              <a:path w="5178420" h="1053854">
                <a:moveTo>
                  <a:pt x="72684" y="0"/>
                </a:moveTo>
                <a:lnTo>
                  <a:pt x="5105736" y="0"/>
                </a:lnTo>
                <a:cubicBezTo>
                  <a:pt x="5145878" y="0"/>
                  <a:pt x="5178420" y="32542"/>
                  <a:pt x="5178420" y="72684"/>
                </a:cubicBezTo>
                <a:lnTo>
                  <a:pt x="5178420" y="981170"/>
                </a:lnTo>
                <a:cubicBezTo>
                  <a:pt x="5178420" y="1021312"/>
                  <a:pt x="5145878" y="1053854"/>
                  <a:pt x="5105736" y="1053854"/>
                </a:cubicBezTo>
                <a:lnTo>
                  <a:pt x="72684" y="1053854"/>
                </a:lnTo>
                <a:cubicBezTo>
                  <a:pt x="32542" y="1053854"/>
                  <a:pt x="0" y="1021312"/>
                  <a:pt x="0" y="981170"/>
                </a:cubicBezTo>
                <a:lnTo>
                  <a:pt x="0" y="72684"/>
                </a:lnTo>
                <a:cubicBezTo>
                  <a:pt x="0" y="32569"/>
                  <a:pt x="32569" y="0"/>
                  <a:pt x="72684" y="0"/>
                </a:cubicBezTo>
                <a:close/>
              </a:path>
            </a:pathLst>
          </a:custGeom>
          <a:solidFill>
            <a:srgbClr val="D9A57C">
              <a:alpha val="10196"/>
            </a:srgbClr>
          </a:solidFill>
          <a:ln/>
        </p:spPr>
      </p:sp>
      <p:sp>
        <p:nvSpPr>
          <p:cNvPr id="33" name="Text 31"/>
          <p:cNvSpPr/>
          <p:nvPr/>
        </p:nvSpPr>
        <p:spPr>
          <a:xfrm>
            <a:off x="6565692" y="3012570"/>
            <a:ext cx="4960382" cy="218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5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Кто может подавать: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592947" y="3339628"/>
            <a:ext cx="127189" cy="145359"/>
          </a:xfrm>
          <a:custGeom>
            <a:avLst/>
            <a:gdLst/>
            <a:ahLst/>
            <a:cxnLst/>
            <a:rect l="l" t="t" r="r" b="b"/>
            <a:pathLst>
              <a:path w="127189" h="145359">
                <a:moveTo>
                  <a:pt x="123442" y="19902"/>
                </a:moveTo>
                <a:cubicBezTo>
                  <a:pt x="127502" y="22854"/>
                  <a:pt x="128410" y="28532"/>
                  <a:pt x="125457" y="32592"/>
                </a:cubicBezTo>
                <a:lnTo>
                  <a:pt x="52778" y="132527"/>
                </a:lnTo>
                <a:cubicBezTo>
                  <a:pt x="51216" y="134684"/>
                  <a:pt x="48803" y="136019"/>
                  <a:pt x="46135" y="136246"/>
                </a:cubicBezTo>
                <a:cubicBezTo>
                  <a:pt x="43466" y="136473"/>
                  <a:pt x="40882" y="135479"/>
                  <a:pt x="39008" y="133606"/>
                </a:cubicBezTo>
                <a:lnTo>
                  <a:pt x="2669" y="97266"/>
                </a:lnTo>
                <a:cubicBezTo>
                  <a:pt x="-880" y="93717"/>
                  <a:pt x="-880" y="87954"/>
                  <a:pt x="2669" y="84405"/>
                </a:cubicBezTo>
                <a:cubicBezTo>
                  <a:pt x="6218" y="80856"/>
                  <a:pt x="11981" y="80856"/>
                  <a:pt x="15530" y="84405"/>
                </a:cubicBezTo>
                <a:lnTo>
                  <a:pt x="44346" y="113221"/>
                </a:lnTo>
                <a:lnTo>
                  <a:pt x="110780" y="21889"/>
                </a:lnTo>
                <a:cubicBezTo>
                  <a:pt x="113732" y="17829"/>
                  <a:pt x="119410" y="16921"/>
                  <a:pt x="123470" y="19873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35" name="Text 33"/>
          <p:cNvSpPr/>
          <p:nvPr/>
        </p:nvSpPr>
        <p:spPr>
          <a:xfrm>
            <a:off x="6820070" y="3303288"/>
            <a:ext cx="3788423" cy="218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5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Дети, не проживающие на закрепленной территории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592947" y="3594006"/>
            <a:ext cx="127189" cy="145359"/>
          </a:xfrm>
          <a:custGeom>
            <a:avLst/>
            <a:gdLst/>
            <a:ahLst/>
            <a:cxnLst/>
            <a:rect l="l" t="t" r="r" b="b"/>
            <a:pathLst>
              <a:path w="127189" h="145359">
                <a:moveTo>
                  <a:pt x="123442" y="19902"/>
                </a:moveTo>
                <a:cubicBezTo>
                  <a:pt x="127502" y="22854"/>
                  <a:pt x="128410" y="28532"/>
                  <a:pt x="125457" y="32592"/>
                </a:cubicBezTo>
                <a:lnTo>
                  <a:pt x="52778" y="132527"/>
                </a:lnTo>
                <a:cubicBezTo>
                  <a:pt x="51216" y="134684"/>
                  <a:pt x="48803" y="136019"/>
                  <a:pt x="46135" y="136246"/>
                </a:cubicBezTo>
                <a:cubicBezTo>
                  <a:pt x="43466" y="136473"/>
                  <a:pt x="40882" y="135479"/>
                  <a:pt x="39008" y="133606"/>
                </a:cubicBezTo>
                <a:lnTo>
                  <a:pt x="2669" y="97266"/>
                </a:lnTo>
                <a:cubicBezTo>
                  <a:pt x="-880" y="93717"/>
                  <a:pt x="-880" y="87954"/>
                  <a:pt x="2669" y="84405"/>
                </a:cubicBezTo>
                <a:cubicBezTo>
                  <a:pt x="6218" y="80856"/>
                  <a:pt x="11981" y="80856"/>
                  <a:pt x="15530" y="84405"/>
                </a:cubicBezTo>
                <a:lnTo>
                  <a:pt x="44346" y="113221"/>
                </a:lnTo>
                <a:lnTo>
                  <a:pt x="110780" y="21889"/>
                </a:lnTo>
                <a:cubicBezTo>
                  <a:pt x="113732" y="17829"/>
                  <a:pt x="119410" y="16921"/>
                  <a:pt x="123470" y="19873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37" name="Text 35"/>
          <p:cNvSpPr/>
          <p:nvPr/>
        </p:nvSpPr>
        <p:spPr>
          <a:xfrm>
            <a:off x="6820070" y="3557666"/>
            <a:ext cx="3216072" cy="218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5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Все желающие при наличии свободных мест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420333" y="4066424"/>
            <a:ext cx="5178420" cy="399738"/>
          </a:xfrm>
          <a:custGeom>
            <a:avLst/>
            <a:gdLst/>
            <a:ahLst/>
            <a:cxnLst/>
            <a:rect l="l" t="t" r="r" b="b"/>
            <a:pathLst>
              <a:path w="5178420" h="399738">
                <a:moveTo>
                  <a:pt x="72680" y="0"/>
                </a:moveTo>
                <a:lnTo>
                  <a:pt x="5105740" y="0"/>
                </a:lnTo>
                <a:cubicBezTo>
                  <a:pt x="5145880" y="0"/>
                  <a:pt x="5178420" y="32540"/>
                  <a:pt x="5178420" y="72680"/>
                </a:cubicBezTo>
                <a:lnTo>
                  <a:pt x="5178420" y="327057"/>
                </a:lnTo>
                <a:cubicBezTo>
                  <a:pt x="5178420" y="367198"/>
                  <a:pt x="5145880" y="399738"/>
                  <a:pt x="5105740" y="399738"/>
                </a:cubicBezTo>
                <a:lnTo>
                  <a:pt x="72680" y="399738"/>
                </a:lnTo>
                <a:cubicBezTo>
                  <a:pt x="32540" y="399738"/>
                  <a:pt x="0" y="367198"/>
                  <a:pt x="0" y="327057"/>
                </a:cubicBezTo>
                <a:lnTo>
                  <a:pt x="0" y="72680"/>
                </a:lnTo>
                <a:cubicBezTo>
                  <a:pt x="0" y="32540"/>
                  <a:pt x="32540" y="0"/>
                  <a:pt x="72680" y="0"/>
                </a:cubicBezTo>
                <a:close/>
              </a:path>
            </a:pathLst>
          </a:custGeom>
          <a:solidFill>
            <a:srgbClr val="3A4F41">
              <a:alpha val="5098"/>
            </a:srgbClr>
          </a:solidFill>
          <a:ln/>
        </p:spPr>
      </p:sp>
      <p:sp>
        <p:nvSpPr>
          <p:cNvPr id="39" name="Shape 37"/>
          <p:cNvSpPr/>
          <p:nvPr/>
        </p:nvSpPr>
        <p:spPr>
          <a:xfrm>
            <a:off x="6547522" y="4211783"/>
            <a:ext cx="127189" cy="127189"/>
          </a:xfrm>
          <a:custGeom>
            <a:avLst/>
            <a:gdLst/>
            <a:ahLst/>
            <a:cxnLst/>
            <a:rect l="l" t="t" r="r" b="b"/>
            <a:pathLst>
              <a:path w="127189" h="127189">
                <a:moveTo>
                  <a:pt x="63595" y="127189"/>
                </a:moveTo>
                <a:cubicBezTo>
                  <a:pt x="98693" y="127189"/>
                  <a:pt x="127189" y="98693"/>
                  <a:pt x="127189" y="63595"/>
                </a:cubicBezTo>
                <a:cubicBezTo>
                  <a:pt x="127189" y="28496"/>
                  <a:pt x="98693" y="0"/>
                  <a:pt x="63595" y="0"/>
                </a:cubicBezTo>
                <a:cubicBezTo>
                  <a:pt x="28496" y="0"/>
                  <a:pt x="0" y="28496"/>
                  <a:pt x="0" y="63595"/>
                </a:cubicBezTo>
                <a:cubicBezTo>
                  <a:pt x="0" y="98693"/>
                  <a:pt x="28496" y="127189"/>
                  <a:pt x="63595" y="127189"/>
                </a:cubicBezTo>
                <a:close/>
                <a:moveTo>
                  <a:pt x="55645" y="39747"/>
                </a:moveTo>
                <a:cubicBezTo>
                  <a:pt x="55645" y="35359"/>
                  <a:pt x="59207" y="31797"/>
                  <a:pt x="63595" y="31797"/>
                </a:cubicBezTo>
                <a:cubicBezTo>
                  <a:pt x="67982" y="31797"/>
                  <a:pt x="71544" y="35359"/>
                  <a:pt x="71544" y="39747"/>
                </a:cubicBezTo>
                <a:cubicBezTo>
                  <a:pt x="71544" y="44134"/>
                  <a:pt x="67982" y="47696"/>
                  <a:pt x="63595" y="47696"/>
                </a:cubicBezTo>
                <a:cubicBezTo>
                  <a:pt x="59207" y="47696"/>
                  <a:pt x="55645" y="44134"/>
                  <a:pt x="55645" y="39747"/>
                </a:cubicBezTo>
                <a:close/>
                <a:moveTo>
                  <a:pt x="53658" y="55645"/>
                </a:moveTo>
                <a:lnTo>
                  <a:pt x="65582" y="55645"/>
                </a:lnTo>
                <a:cubicBezTo>
                  <a:pt x="68886" y="55645"/>
                  <a:pt x="71544" y="58303"/>
                  <a:pt x="71544" y="61607"/>
                </a:cubicBezTo>
                <a:lnTo>
                  <a:pt x="71544" y="83468"/>
                </a:lnTo>
                <a:lnTo>
                  <a:pt x="73531" y="83468"/>
                </a:lnTo>
                <a:cubicBezTo>
                  <a:pt x="76835" y="83468"/>
                  <a:pt x="79493" y="86126"/>
                  <a:pt x="79493" y="89430"/>
                </a:cubicBezTo>
                <a:cubicBezTo>
                  <a:pt x="79493" y="92734"/>
                  <a:pt x="76835" y="95392"/>
                  <a:pt x="73531" y="95392"/>
                </a:cubicBezTo>
                <a:lnTo>
                  <a:pt x="53658" y="95392"/>
                </a:lnTo>
                <a:cubicBezTo>
                  <a:pt x="50354" y="95392"/>
                  <a:pt x="47696" y="92734"/>
                  <a:pt x="47696" y="89430"/>
                </a:cubicBezTo>
                <a:cubicBezTo>
                  <a:pt x="47696" y="86126"/>
                  <a:pt x="50354" y="83468"/>
                  <a:pt x="53658" y="83468"/>
                </a:cubicBezTo>
                <a:lnTo>
                  <a:pt x="59620" y="83468"/>
                </a:lnTo>
                <a:lnTo>
                  <a:pt x="59620" y="67569"/>
                </a:lnTo>
                <a:lnTo>
                  <a:pt x="53658" y="67569"/>
                </a:lnTo>
                <a:cubicBezTo>
                  <a:pt x="50354" y="67569"/>
                  <a:pt x="47696" y="64911"/>
                  <a:pt x="47696" y="61607"/>
                </a:cubicBezTo>
                <a:cubicBezTo>
                  <a:pt x="47696" y="58303"/>
                  <a:pt x="50354" y="55645"/>
                  <a:pt x="53658" y="55645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40" name="Text 38"/>
          <p:cNvSpPr/>
          <p:nvPr/>
        </p:nvSpPr>
        <p:spPr>
          <a:xfrm>
            <a:off x="6744873" y="4175443"/>
            <a:ext cx="4808456" cy="1816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1" b="1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5 июля</a:t>
            </a:r>
            <a:pPr>
              <a:lnSpc>
                <a:spcPct val="120000"/>
              </a:lnSpc>
            </a:pPr>
            <a:r>
              <a:rPr lang="en-US" sz="1001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— публикация информации о свободных местах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438503" y="4611520"/>
            <a:ext cx="145359" cy="145359"/>
          </a:xfrm>
          <a:custGeom>
            <a:avLst/>
            <a:gdLst/>
            <a:ahLst/>
            <a:cxnLst/>
            <a:rect l="l" t="t" r="r" b="b"/>
            <a:pathLst>
              <a:path w="145359" h="145359">
                <a:moveTo>
                  <a:pt x="72680" y="0"/>
                </a:moveTo>
                <a:cubicBezTo>
                  <a:pt x="112793" y="0"/>
                  <a:pt x="145359" y="32567"/>
                  <a:pt x="145359" y="72680"/>
                </a:cubicBezTo>
                <a:cubicBezTo>
                  <a:pt x="145359" y="112793"/>
                  <a:pt x="112793" y="145359"/>
                  <a:pt x="72680" y="145359"/>
                </a:cubicBezTo>
                <a:cubicBezTo>
                  <a:pt x="32567" y="145359"/>
                  <a:pt x="0" y="112793"/>
                  <a:pt x="0" y="72680"/>
                </a:cubicBezTo>
                <a:cubicBezTo>
                  <a:pt x="0" y="32567"/>
                  <a:pt x="32567" y="0"/>
                  <a:pt x="72680" y="0"/>
                </a:cubicBezTo>
                <a:close/>
                <a:moveTo>
                  <a:pt x="65866" y="34069"/>
                </a:moveTo>
                <a:lnTo>
                  <a:pt x="65866" y="72680"/>
                </a:lnTo>
                <a:cubicBezTo>
                  <a:pt x="65866" y="74951"/>
                  <a:pt x="67001" y="77080"/>
                  <a:pt x="68904" y="78358"/>
                </a:cubicBezTo>
                <a:lnTo>
                  <a:pt x="96158" y="96528"/>
                </a:lnTo>
                <a:cubicBezTo>
                  <a:pt x="99281" y="98628"/>
                  <a:pt x="103512" y="97777"/>
                  <a:pt x="105613" y="94625"/>
                </a:cubicBezTo>
                <a:cubicBezTo>
                  <a:pt x="107713" y="91474"/>
                  <a:pt x="106862" y="87272"/>
                  <a:pt x="103710" y="85171"/>
                </a:cubicBezTo>
                <a:lnTo>
                  <a:pt x="79493" y="69046"/>
                </a:lnTo>
                <a:lnTo>
                  <a:pt x="79493" y="34069"/>
                </a:lnTo>
                <a:cubicBezTo>
                  <a:pt x="79493" y="30293"/>
                  <a:pt x="76456" y="27255"/>
                  <a:pt x="72680" y="27255"/>
                </a:cubicBezTo>
                <a:cubicBezTo>
                  <a:pt x="68904" y="27255"/>
                  <a:pt x="65866" y="30293"/>
                  <a:pt x="65866" y="34069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42" name="Text 40"/>
          <p:cNvSpPr/>
          <p:nvPr/>
        </p:nvSpPr>
        <p:spPr>
          <a:xfrm>
            <a:off x="6674711" y="4575181"/>
            <a:ext cx="3524960" cy="218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5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Приказы о зачислении: </a:t>
            </a:r>
            <a:pPr>
              <a:lnSpc>
                <a:spcPct val="130000"/>
              </a:lnSpc>
            </a:pPr>
            <a:r>
              <a:rPr lang="en-US" sz="1145" b="1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 течение 5 рабочих дней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363398" y="5414629"/>
            <a:ext cx="3724829" cy="981174"/>
          </a:xfrm>
          <a:custGeom>
            <a:avLst/>
            <a:gdLst/>
            <a:ahLst/>
            <a:cxnLst/>
            <a:rect l="l" t="t" r="r" b="b"/>
            <a:pathLst>
              <a:path w="3724829" h="981174">
                <a:moveTo>
                  <a:pt x="109018" y="0"/>
                </a:moveTo>
                <a:lnTo>
                  <a:pt x="3615810" y="0"/>
                </a:lnTo>
                <a:cubicBezTo>
                  <a:pt x="3676019" y="0"/>
                  <a:pt x="3724829" y="48809"/>
                  <a:pt x="3724829" y="109018"/>
                </a:cubicBezTo>
                <a:lnTo>
                  <a:pt x="3724829" y="872156"/>
                </a:lnTo>
                <a:cubicBezTo>
                  <a:pt x="3724829" y="932365"/>
                  <a:pt x="3676019" y="981174"/>
                  <a:pt x="3615810" y="981174"/>
                </a:cubicBezTo>
                <a:lnTo>
                  <a:pt x="109018" y="981174"/>
                </a:lnTo>
                <a:cubicBezTo>
                  <a:pt x="48809" y="981174"/>
                  <a:pt x="0" y="932365"/>
                  <a:pt x="0" y="872156"/>
                </a:cubicBezTo>
                <a:lnTo>
                  <a:pt x="0" y="109018"/>
                </a:lnTo>
                <a:cubicBezTo>
                  <a:pt x="0" y="48849"/>
                  <a:pt x="48849" y="0"/>
                  <a:pt x="109018" y="0"/>
                </a:cubicBezTo>
                <a:close/>
              </a:path>
            </a:pathLst>
          </a:custGeom>
          <a:solidFill>
            <a:srgbClr val="D9A57C">
              <a:alpha val="10196"/>
            </a:srgbClr>
          </a:solidFill>
          <a:ln/>
        </p:spPr>
      </p:sp>
      <p:sp>
        <p:nvSpPr>
          <p:cNvPr id="44" name="Shape 42"/>
          <p:cNvSpPr/>
          <p:nvPr/>
        </p:nvSpPr>
        <p:spPr>
          <a:xfrm>
            <a:off x="2144275" y="5559988"/>
            <a:ext cx="163529" cy="218039"/>
          </a:xfrm>
          <a:custGeom>
            <a:avLst/>
            <a:gdLst/>
            <a:ahLst/>
            <a:cxnLst/>
            <a:rect l="l" t="t" r="r" b="b"/>
            <a:pathLst>
              <a:path w="163529" h="218039">
                <a:moveTo>
                  <a:pt x="13627" y="0"/>
                </a:moveTo>
                <a:cubicBezTo>
                  <a:pt x="6090" y="0"/>
                  <a:pt x="0" y="6090"/>
                  <a:pt x="0" y="13627"/>
                </a:cubicBezTo>
                <a:cubicBezTo>
                  <a:pt x="0" y="21165"/>
                  <a:pt x="6090" y="27255"/>
                  <a:pt x="13627" y="27255"/>
                </a:cubicBezTo>
                <a:lnTo>
                  <a:pt x="13627" y="31939"/>
                </a:lnTo>
                <a:cubicBezTo>
                  <a:pt x="13627" y="49996"/>
                  <a:pt x="20824" y="67328"/>
                  <a:pt x="33600" y="80104"/>
                </a:cubicBezTo>
                <a:lnTo>
                  <a:pt x="62516" y="109019"/>
                </a:lnTo>
                <a:lnTo>
                  <a:pt x="33600" y="137935"/>
                </a:lnTo>
                <a:cubicBezTo>
                  <a:pt x="20824" y="150711"/>
                  <a:pt x="13627" y="168043"/>
                  <a:pt x="13627" y="186099"/>
                </a:cubicBezTo>
                <a:lnTo>
                  <a:pt x="13627" y="190784"/>
                </a:lnTo>
                <a:cubicBezTo>
                  <a:pt x="6090" y="190784"/>
                  <a:pt x="0" y="196874"/>
                  <a:pt x="0" y="204411"/>
                </a:cubicBezTo>
                <a:cubicBezTo>
                  <a:pt x="0" y="211949"/>
                  <a:pt x="6090" y="218039"/>
                  <a:pt x="13627" y="218039"/>
                </a:cubicBezTo>
                <a:lnTo>
                  <a:pt x="149902" y="218039"/>
                </a:lnTo>
                <a:cubicBezTo>
                  <a:pt x="157439" y="218039"/>
                  <a:pt x="163529" y="211949"/>
                  <a:pt x="163529" y="204411"/>
                </a:cubicBezTo>
                <a:cubicBezTo>
                  <a:pt x="163529" y="196874"/>
                  <a:pt x="157439" y="190784"/>
                  <a:pt x="149902" y="190784"/>
                </a:cubicBezTo>
                <a:lnTo>
                  <a:pt x="149902" y="186099"/>
                </a:lnTo>
                <a:cubicBezTo>
                  <a:pt x="149902" y="168043"/>
                  <a:pt x="142705" y="150711"/>
                  <a:pt x="129929" y="137935"/>
                </a:cubicBezTo>
                <a:lnTo>
                  <a:pt x="101013" y="109019"/>
                </a:lnTo>
                <a:lnTo>
                  <a:pt x="129929" y="80104"/>
                </a:lnTo>
                <a:cubicBezTo>
                  <a:pt x="142705" y="67328"/>
                  <a:pt x="149902" y="49996"/>
                  <a:pt x="149902" y="31939"/>
                </a:cubicBezTo>
                <a:lnTo>
                  <a:pt x="149902" y="27255"/>
                </a:lnTo>
                <a:cubicBezTo>
                  <a:pt x="157439" y="27255"/>
                  <a:pt x="163529" y="21165"/>
                  <a:pt x="163529" y="13627"/>
                </a:cubicBezTo>
                <a:cubicBezTo>
                  <a:pt x="163529" y="6090"/>
                  <a:pt x="157439" y="0"/>
                  <a:pt x="149902" y="0"/>
                </a:cubicBezTo>
                <a:lnTo>
                  <a:pt x="13627" y="0"/>
                </a:lnTo>
                <a:close/>
                <a:moveTo>
                  <a:pt x="122647" y="186099"/>
                </a:moveTo>
                <a:lnTo>
                  <a:pt x="122647" y="190784"/>
                </a:lnTo>
                <a:lnTo>
                  <a:pt x="40882" y="190784"/>
                </a:lnTo>
                <a:lnTo>
                  <a:pt x="40882" y="186099"/>
                </a:lnTo>
                <a:cubicBezTo>
                  <a:pt x="40882" y="175240"/>
                  <a:pt x="45183" y="164849"/>
                  <a:pt x="52849" y="157184"/>
                </a:cubicBezTo>
                <a:lnTo>
                  <a:pt x="81765" y="128268"/>
                </a:lnTo>
                <a:lnTo>
                  <a:pt x="110680" y="157184"/>
                </a:lnTo>
                <a:cubicBezTo>
                  <a:pt x="118346" y="164849"/>
                  <a:pt x="122647" y="175240"/>
                  <a:pt x="122647" y="186099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45" name="Text 43"/>
          <p:cNvSpPr/>
          <p:nvPr/>
        </p:nvSpPr>
        <p:spPr>
          <a:xfrm>
            <a:off x="472417" y="5850706"/>
            <a:ext cx="3506790" cy="218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45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Подавайте в начале срока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476960" y="6068745"/>
            <a:ext cx="3497705" cy="1816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01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Это увеличивает шансы на зачисление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4234154" y="5414629"/>
            <a:ext cx="3724829" cy="981174"/>
          </a:xfrm>
          <a:custGeom>
            <a:avLst/>
            <a:gdLst/>
            <a:ahLst/>
            <a:cxnLst/>
            <a:rect l="l" t="t" r="r" b="b"/>
            <a:pathLst>
              <a:path w="3724829" h="981174">
                <a:moveTo>
                  <a:pt x="109018" y="0"/>
                </a:moveTo>
                <a:lnTo>
                  <a:pt x="3615810" y="0"/>
                </a:lnTo>
                <a:cubicBezTo>
                  <a:pt x="3676019" y="0"/>
                  <a:pt x="3724829" y="48809"/>
                  <a:pt x="3724829" y="109018"/>
                </a:cubicBezTo>
                <a:lnTo>
                  <a:pt x="3724829" y="872156"/>
                </a:lnTo>
                <a:cubicBezTo>
                  <a:pt x="3724829" y="932365"/>
                  <a:pt x="3676019" y="981174"/>
                  <a:pt x="3615810" y="981174"/>
                </a:cubicBezTo>
                <a:lnTo>
                  <a:pt x="109018" y="981174"/>
                </a:lnTo>
                <a:cubicBezTo>
                  <a:pt x="48809" y="981174"/>
                  <a:pt x="0" y="932365"/>
                  <a:pt x="0" y="872156"/>
                </a:cubicBezTo>
                <a:lnTo>
                  <a:pt x="0" y="109018"/>
                </a:lnTo>
                <a:cubicBezTo>
                  <a:pt x="0" y="48849"/>
                  <a:pt x="48849" y="0"/>
                  <a:pt x="109018" y="0"/>
                </a:cubicBezTo>
                <a:close/>
              </a:path>
            </a:pathLst>
          </a:custGeom>
          <a:solidFill>
            <a:srgbClr val="3A4F41">
              <a:alpha val="10196"/>
            </a:srgbClr>
          </a:solidFill>
          <a:ln/>
        </p:spPr>
      </p:sp>
      <p:sp>
        <p:nvSpPr>
          <p:cNvPr id="48" name="Shape 46"/>
          <p:cNvSpPr/>
          <p:nvPr/>
        </p:nvSpPr>
        <p:spPr>
          <a:xfrm>
            <a:off x="6001517" y="5559988"/>
            <a:ext cx="190784" cy="218039"/>
          </a:xfrm>
          <a:custGeom>
            <a:avLst/>
            <a:gdLst/>
            <a:ahLst/>
            <a:cxnLst/>
            <a:rect l="l" t="t" r="r" b="b"/>
            <a:pathLst>
              <a:path w="190784" h="218039">
                <a:moveTo>
                  <a:pt x="95392" y="0"/>
                </a:moveTo>
                <a:cubicBezTo>
                  <a:pt x="87854" y="0"/>
                  <a:pt x="81765" y="6090"/>
                  <a:pt x="81765" y="13627"/>
                </a:cubicBezTo>
                <a:lnTo>
                  <a:pt x="81765" y="14990"/>
                </a:lnTo>
                <a:cubicBezTo>
                  <a:pt x="50677" y="21293"/>
                  <a:pt x="27255" y="48803"/>
                  <a:pt x="27255" y="81765"/>
                </a:cubicBezTo>
                <a:lnTo>
                  <a:pt x="27255" y="91006"/>
                </a:lnTo>
                <a:cubicBezTo>
                  <a:pt x="27255" y="111489"/>
                  <a:pt x="20271" y="131377"/>
                  <a:pt x="7495" y="147389"/>
                </a:cubicBezTo>
                <a:lnTo>
                  <a:pt x="3322" y="152585"/>
                </a:lnTo>
                <a:cubicBezTo>
                  <a:pt x="1150" y="155267"/>
                  <a:pt x="0" y="158589"/>
                  <a:pt x="0" y="162039"/>
                </a:cubicBezTo>
                <a:cubicBezTo>
                  <a:pt x="0" y="170385"/>
                  <a:pt x="6771" y="177156"/>
                  <a:pt x="15118" y="177156"/>
                </a:cubicBezTo>
                <a:lnTo>
                  <a:pt x="175623" y="177156"/>
                </a:lnTo>
                <a:cubicBezTo>
                  <a:pt x="183970" y="177156"/>
                  <a:pt x="190741" y="170385"/>
                  <a:pt x="190741" y="162039"/>
                </a:cubicBezTo>
                <a:cubicBezTo>
                  <a:pt x="190741" y="158589"/>
                  <a:pt x="189592" y="155267"/>
                  <a:pt x="187420" y="152585"/>
                </a:cubicBezTo>
                <a:lnTo>
                  <a:pt x="183246" y="147389"/>
                </a:lnTo>
                <a:cubicBezTo>
                  <a:pt x="170513" y="131377"/>
                  <a:pt x="163529" y="111489"/>
                  <a:pt x="163529" y="91006"/>
                </a:cubicBezTo>
                <a:lnTo>
                  <a:pt x="163529" y="81765"/>
                </a:lnTo>
                <a:cubicBezTo>
                  <a:pt x="163529" y="48803"/>
                  <a:pt x="140107" y="21293"/>
                  <a:pt x="109019" y="14990"/>
                </a:cubicBezTo>
                <a:lnTo>
                  <a:pt x="109019" y="13627"/>
                </a:lnTo>
                <a:cubicBezTo>
                  <a:pt x="109019" y="6090"/>
                  <a:pt x="102930" y="0"/>
                  <a:pt x="95392" y="0"/>
                </a:cubicBezTo>
                <a:close/>
                <a:moveTo>
                  <a:pt x="68989" y="197598"/>
                </a:moveTo>
                <a:cubicBezTo>
                  <a:pt x="72012" y="209351"/>
                  <a:pt x="82701" y="218039"/>
                  <a:pt x="95392" y="218039"/>
                </a:cubicBezTo>
                <a:cubicBezTo>
                  <a:pt x="108082" y="218039"/>
                  <a:pt x="118771" y="209351"/>
                  <a:pt x="121795" y="197598"/>
                </a:cubicBezTo>
                <a:lnTo>
                  <a:pt x="68989" y="197598"/>
                </a:ln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49" name="Text 47"/>
          <p:cNvSpPr/>
          <p:nvPr/>
        </p:nvSpPr>
        <p:spPr>
          <a:xfrm>
            <a:off x="4343173" y="5850706"/>
            <a:ext cx="3506790" cy="218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45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Следите за датами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4347715" y="6068745"/>
            <a:ext cx="3497705" cy="1816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01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 пропустите дедлайны подачи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8105023" y="5414629"/>
            <a:ext cx="3724829" cy="981174"/>
          </a:xfrm>
          <a:custGeom>
            <a:avLst/>
            <a:gdLst/>
            <a:ahLst/>
            <a:cxnLst/>
            <a:rect l="l" t="t" r="r" b="b"/>
            <a:pathLst>
              <a:path w="3724829" h="981174">
                <a:moveTo>
                  <a:pt x="109018" y="0"/>
                </a:moveTo>
                <a:lnTo>
                  <a:pt x="3615810" y="0"/>
                </a:lnTo>
                <a:cubicBezTo>
                  <a:pt x="3676019" y="0"/>
                  <a:pt x="3724829" y="48809"/>
                  <a:pt x="3724829" y="109018"/>
                </a:cubicBezTo>
                <a:lnTo>
                  <a:pt x="3724829" y="872156"/>
                </a:lnTo>
                <a:cubicBezTo>
                  <a:pt x="3724829" y="932365"/>
                  <a:pt x="3676019" y="981174"/>
                  <a:pt x="3615810" y="981174"/>
                </a:cubicBezTo>
                <a:lnTo>
                  <a:pt x="109018" y="981174"/>
                </a:lnTo>
                <a:cubicBezTo>
                  <a:pt x="48809" y="981174"/>
                  <a:pt x="0" y="932365"/>
                  <a:pt x="0" y="872156"/>
                </a:cubicBezTo>
                <a:lnTo>
                  <a:pt x="0" y="109018"/>
                </a:lnTo>
                <a:cubicBezTo>
                  <a:pt x="0" y="48849"/>
                  <a:pt x="48849" y="0"/>
                  <a:pt x="109018" y="0"/>
                </a:cubicBezTo>
                <a:close/>
              </a:path>
            </a:pathLst>
          </a:custGeom>
          <a:solidFill>
            <a:srgbClr val="D9A57C">
              <a:alpha val="10196"/>
            </a:srgbClr>
          </a:solidFill>
          <a:ln/>
        </p:spPr>
      </p:sp>
      <p:sp>
        <p:nvSpPr>
          <p:cNvPr id="52" name="Shape 50"/>
          <p:cNvSpPr/>
          <p:nvPr/>
        </p:nvSpPr>
        <p:spPr>
          <a:xfrm>
            <a:off x="9858759" y="5559988"/>
            <a:ext cx="218039" cy="218039"/>
          </a:xfrm>
          <a:custGeom>
            <a:avLst/>
            <a:gdLst/>
            <a:ahLst/>
            <a:cxnLst/>
            <a:rect l="l" t="t" r="r" b="b"/>
            <a:pathLst>
              <a:path w="218039" h="218039">
                <a:moveTo>
                  <a:pt x="68222" y="10646"/>
                </a:moveTo>
                <a:cubicBezTo>
                  <a:pt x="64858" y="2598"/>
                  <a:pt x="56085" y="-1661"/>
                  <a:pt x="47739" y="596"/>
                </a:cubicBezTo>
                <a:lnTo>
                  <a:pt x="45396" y="1235"/>
                </a:lnTo>
                <a:cubicBezTo>
                  <a:pt x="17886" y="8730"/>
                  <a:pt x="-5621" y="35389"/>
                  <a:pt x="1235" y="67839"/>
                </a:cubicBezTo>
                <a:cubicBezTo>
                  <a:pt x="17034" y="142364"/>
                  <a:pt x="75675" y="201004"/>
                  <a:pt x="150200" y="216804"/>
                </a:cubicBezTo>
                <a:cubicBezTo>
                  <a:pt x="182693" y="223703"/>
                  <a:pt x="209309" y="200153"/>
                  <a:pt x="216804" y="172642"/>
                </a:cubicBezTo>
                <a:lnTo>
                  <a:pt x="217443" y="170300"/>
                </a:lnTo>
                <a:cubicBezTo>
                  <a:pt x="219742" y="161911"/>
                  <a:pt x="215441" y="153138"/>
                  <a:pt x="207435" y="149816"/>
                </a:cubicBezTo>
                <a:lnTo>
                  <a:pt x="165999" y="132569"/>
                </a:lnTo>
                <a:cubicBezTo>
                  <a:pt x="158972" y="129631"/>
                  <a:pt x="150839" y="131675"/>
                  <a:pt x="145984" y="137594"/>
                </a:cubicBezTo>
                <a:lnTo>
                  <a:pt x="129546" y="157695"/>
                </a:lnTo>
                <a:cubicBezTo>
                  <a:pt x="99608" y="142832"/>
                  <a:pt x="75504" y="117962"/>
                  <a:pt x="61664" y="87428"/>
                </a:cubicBezTo>
                <a:lnTo>
                  <a:pt x="80487" y="72098"/>
                </a:lnTo>
                <a:cubicBezTo>
                  <a:pt x="86406" y="67285"/>
                  <a:pt x="88408" y="59152"/>
                  <a:pt x="85512" y="52082"/>
                </a:cubicBezTo>
                <a:lnTo>
                  <a:pt x="68222" y="10646"/>
                </a:ln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53" name="Text 51"/>
          <p:cNvSpPr/>
          <p:nvPr/>
        </p:nvSpPr>
        <p:spPr>
          <a:xfrm>
            <a:off x="8214042" y="5850706"/>
            <a:ext cx="3506790" cy="218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45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Уточняйте в школе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8218585" y="6068745"/>
            <a:ext cx="3497705" cy="1816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01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Регионы могут корректировать сроки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500" y="317500"/>
            <a:ext cx="11620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spc="100" kern="0" dirty="0">
                <a:solidFill>
                  <a:srgbClr val="A99F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ДОКУМЕНТЫ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17500" y="571500"/>
            <a:ext cx="117475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0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Перечень необходимых документов для поступления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17500" y="1111250"/>
            <a:ext cx="5683250" cy="1460500"/>
          </a:xfrm>
          <a:custGeom>
            <a:avLst/>
            <a:gdLst/>
            <a:ahLst/>
            <a:cxnLst/>
            <a:rect l="l" t="t" r="r" b="b"/>
            <a:pathLst>
              <a:path w="5683250" h="1460500">
                <a:moveTo>
                  <a:pt x="95254" y="0"/>
                </a:moveTo>
                <a:lnTo>
                  <a:pt x="5587996" y="0"/>
                </a:lnTo>
                <a:cubicBezTo>
                  <a:pt x="5640603" y="0"/>
                  <a:pt x="5683250" y="42647"/>
                  <a:pt x="5683250" y="95254"/>
                </a:cubicBezTo>
                <a:lnTo>
                  <a:pt x="5683250" y="1365246"/>
                </a:lnTo>
                <a:cubicBezTo>
                  <a:pt x="5683250" y="1417853"/>
                  <a:pt x="5640603" y="1460500"/>
                  <a:pt x="5587996" y="1460500"/>
                </a:cubicBezTo>
                <a:lnTo>
                  <a:pt x="95254" y="1460500"/>
                </a:lnTo>
                <a:cubicBezTo>
                  <a:pt x="42647" y="1460500"/>
                  <a:pt x="0" y="1417853"/>
                  <a:pt x="0" y="1365246"/>
                </a:cubicBezTo>
                <a:lnTo>
                  <a:pt x="0" y="95254"/>
                </a:lnTo>
                <a:cubicBezTo>
                  <a:pt x="0" y="42682"/>
                  <a:pt x="42682" y="0"/>
                  <a:pt x="9525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3813" dist="7938" dir="5400000">
              <a:srgbClr val="000000">
                <a:alpha val="10196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476250" y="1270000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95252" y="0"/>
                </a:moveTo>
                <a:lnTo>
                  <a:pt x="349248" y="0"/>
                </a:lnTo>
                <a:cubicBezTo>
                  <a:pt x="401819" y="0"/>
                  <a:pt x="444500" y="42681"/>
                  <a:pt x="444500" y="95252"/>
                </a:cubicBezTo>
                <a:lnTo>
                  <a:pt x="444500" y="349248"/>
                </a:lnTo>
                <a:cubicBezTo>
                  <a:pt x="444500" y="401854"/>
                  <a:pt x="401854" y="444500"/>
                  <a:pt x="349248" y="444500"/>
                </a:cubicBezTo>
                <a:lnTo>
                  <a:pt x="95252" y="444500"/>
                </a:lnTo>
                <a:cubicBezTo>
                  <a:pt x="42681" y="444500"/>
                  <a:pt x="0" y="401819"/>
                  <a:pt x="0" y="349248"/>
                </a:cubicBezTo>
                <a:lnTo>
                  <a:pt x="0" y="95252"/>
                </a:lnTo>
                <a:cubicBezTo>
                  <a:pt x="0" y="42646"/>
                  <a:pt x="42646" y="0"/>
                  <a:pt x="95252" y="0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6" name="Shape 4"/>
          <p:cNvSpPr/>
          <p:nvPr/>
        </p:nvSpPr>
        <p:spPr>
          <a:xfrm>
            <a:off x="591344" y="1397000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0" y="35719"/>
                </a:moveTo>
                <a:cubicBezTo>
                  <a:pt x="0" y="22585"/>
                  <a:pt x="10678" y="11906"/>
                  <a:pt x="23812" y="11906"/>
                </a:cubicBezTo>
                <a:lnTo>
                  <a:pt x="190500" y="11906"/>
                </a:lnTo>
                <a:cubicBezTo>
                  <a:pt x="203634" y="11906"/>
                  <a:pt x="214313" y="22585"/>
                  <a:pt x="214313" y="35719"/>
                </a:cubicBezTo>
                <a:lnTo>
                  <a:pt x="0" y="35719"/>
                </a:lnTo>
                <a:close/>
                <a:moveTo>
                  <a:pt x="0" y="53578"/>
                </a:moveTo>
                <a:lnTo>
                  <a:pt x="214313" y="53578"/>
                </a:lnTo>
                <a:lnTo>
                  <a:pt x="214313" y="154781"/>
                </a:lnTo>
                <a:cubicBezTo>
                  <a:pt x="214313" y="167915"/>
                  <a:pt x="203634" y="178594"/>
                  <a:pt x="190500" y="178594"/>
                </a:cubicBezTo>
                <a:lnTo>
                  <a:pt x="23812" y="178594"/>
                </a:lnTo>
                <a:cubicBezTo>
                  <a:pt x="10678" y="178594"/>
                  <a:pt x="0" y="167915"/>
                  <a:pt x="0" y="154781"/>
                </a:cubicBezTo>
                <a:lnTo>
                  <a:pt x="0" y="53578"/>
                </a:lnTo>
                <a:close/>
                <a:moveTo>
                  <a:pt x="92013" y="154781"/>
                </a:moveTo>
                <a:cubicBezTo>
                  <a:pt x="99529" y="154781"/>
                  <a:pt x="105147" y="147563"/>
                  <a:pt x="100347" y="141759"/>
                </a:cubicBezTo>
                <a:cubicBezTo>
                  <a:pt x="94878" y="135173"/>
                  <a:pt x="86618" y="130969"/>
                  <a:pt x="77391" y="130969"/>
                </a:cubicBezTo>
                <a:lnTo>
                  <a:pt x="53578" y="130969"/>
                </a:lnTo>
                <a:cubicBezTo>
                  <a:pt x="44351" y="130969"/>
                  <a:pt x="36091" y="135173"/>
                  <a:pt x="30621" y="141759"/>
                </a:cubicBezTo>
                <a:cubicBezTo>
                  <a:pt x="25822" y="147563"/>
                  <a:pt x="31440" y="154781"/>
                  <a:pt x="38956" y="154781"/>
                </a:cubicBezTo>
                <a:lnTo>
                  <a:pt x="91976" y="154781"/>
                </a:lnTo>
                <a:close/>
                <a:moveTo>
                  <a:pt x="65484" y="116086"/>
                </a:moveTo>
                <a:cubicBezTo>
                  <a:pt x="76984" y="116086"/>
                  <a:pt x="86320" y="106750"/>
                  <a:pt x="86320" y="95250"/>
                </a:cubicBezTo>
                <a:cubicBezTo>
                  <a:pt x="86320" y="83750"/>
                  <a:pt x="76984" y="74414"/>
                  <a:pt x="65484" y="74414"/>
                </a:cubicBezTo>
                <a:cubicBezTo>
                  <a:pt x="53985" y="74414"/>
                  <a:pt x="44648" y="83750"/>
                  <a:pt x="44648" y="95250"/>
                </a:cubicBezTo>
                <a:cubicBezTo>
                  <a:pt x="44648" y="106750"/>
                  <a:pt x="53985" y="116086"/>
                  <a:pt x="65484" y="116086"/>
                </a:cubicBezTo>
                <a:close/>
                <a:moveTo>
                  <a:pt x="133945" y="77391"/>
                </a:moveTo>
                <a:cubicBezTo>
                  <a:pt x="128997" y="77391"/>
                  <a:pt x="125016" y="81372"/>
                  <a:pt x="125016" y="86320"/>
                </a:cubicBezTo>
                <a:cubicBezTo>
                  <a:pt x="125016" y="91269"/>
                  <a:pt x="128997" y="95250"/>
                  <a:pt x="133945" y="95250"/>
                </a:cubicBezTo>
                <a:lnTo>
                  <a:pt x="175617" y="95250"/>
                </a:lnTo>
                <a:cubicBezTo>
                  <a:pt x="180566" y="95250"/>
                  <a:pt x="184547" y="91269"/>
                  <a:pt x="184547" y="86320"/>
                </a:cubicBezTo>
                <a:cubicBezTo>
                  <a:pt x="184547" y="81372"/>
                  <a:pt x="180566" y="77391"/>
                  <a:pt x="175617" y="77391"/>
                </a:cubicBezTo>
                <a:lnTo>
                  <a:pt x="133945" y="77391"/>
                </a:lnTo>
                <a:close/>
                <a:moveTo>
                  <a:pt x="133945" y="113109"/>
                </a:moveTo>
                <a:cubicBezTo>
                  <a:pt x="128997" y="113109"/>
                  <a:pt x="125016" y="117091"/>
                  <a:pt x="125016" y="122039"/>
                </a:cubicBezTo>
                <a:cubicBezTo>
                  <a:pt x="125016" y="126988"/>
                  <a:pt x="128997" y="130969"/>
                  <a:pt x="133945" y="130969"/>
                </a:cubicBezTo>
                <a:lnTo>
                  <a:pt x="175617" y="130969"/>
                </a:lnTo>
                <a:cubicBezTo>
                  <a:pt x="180566" y="130969"/>
                  <a:pt x="184547" y="126988"/>
                  <a:pt x="184547" y="122039"/>
                </a:cubicBezTo>
                <a:cubicBezTo>
                  <a:pt x="184547" y="117091"/>
                  <a:pt x="180566" y="113109"/>
                  <a:pt x="175617" y="113109"/>
                </a:cubicBezTo>
                <a:lnTo>
                  <a:pt x="133945" y="113109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7" name="Text 5"/>
          <p:cNvSpPr/>
          <p:nvPr/>
        </p:nvSpPr>
        <p:spPr>
          <a:xfrm>
            <a:off x="1047750" y="1270000"/>
            <a:ext cx="48736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Паспорт родителя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047750" y="1555750"/>
            <a:ext cx="4857750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Копия документа, удостоверяющего личность родителя (законного представителя) ребенка.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1070570" y="2055813"/>
            <a:ext cx="97234" cy="111125"/>
          </a:xfrm>
          <a:custGeom>
            <a:avLst/>
            <a:gdLst/>
            <a:ahLst/>
            <a:cxnLst/>
            <a:rect l="l" t="t" r="r" b="b"/>
            <a:pathLst>
              <a:path w="97234" h="111125">
                <a:moveTo>
                  <a:pt x="41672" y="0"/>
                </a:moveTo>
                <a:cubicBezTo>
                  <a:pt x="34010" y="0"/>
                  <a:pt x="27781" y="6229"/>
                  <a:pt x="27781" y="13891"/>
                </a:cubicBezTo>
                <a:lnTo>
                  <a:pt x="27781" y="69453"/>
                </a:lnTo>
                <a:cubicBezTo>
                  <a:pt x="27781" y="77115"/>
                  <a:pt x="34010" y="83344"/>
                  <a:pt x="41672" y="83344"/>
                </a:cubicBezTo>
                <a:lnTo>
                  <a:pt x="83344" y="83344"/>
                </a:lnTo>
                <a:cubicBezTo>
                  <a:pt x="91005" y="83344"/>
                  <a:pt x="97234" y="77115"/>
                  <a:pt x="97234" y="69453"/>
                </a:cubicBezTo>
                <a:lnTo>
                  <a:pt x="97234" y="25915"/>
                </a:lnTo>
                <a:cubicBezTo>
                  <a:pt x="97234" y="22138"/>
                  <a:pt x="95693" y="18514"/>
                  <a:pt x="92959" y="15887"/>
                </a:cubicBezTo>
                <a:lnTo>
                  <a:pt x="80435" y="3863"/>
                </a:lnTo>
                <a:cubicBezTo>
                  <a:pt x="77853" y="1389"/>
                  <a:pt x="74402" y="0"/>
                  <a:pt x="70820" y="0"/>
                </a:cubicBezTo>
                <a:lnTo>
                  <a:pt x="41672" y="0"/>
                </a:lnTo>
                <a:close/>
                <a:moveTo>
                  <a:pt x="13891" y="27781"/>
                </a:moveTo>
                <a:cubicBezTo>
                  <a:pt x="6229" y="27781"/>
                  <a:pt x="0" y="34010"/>
                  <a:pt x="0" y="41672"/>
                </a:cubicBezTo>
                <a:lnTo>
                  <a:pt x="0" y="97234"/>
                </a:lnTo>
                <a:cubicBezTo>
                  <a:pt x="0" y="104896"/>
                  <a:pt x="6229" y="111125"/>
                  <a:pt x="13891" y="111125"/>
                </a:cubicBezTo>
                <a:lnTo>
                  <a:pt x="55563" y="111125"/>
                </a:lnTo>
                <a:cubicBezTo>
                  <a:pt x="63224" y="111125"/>
                  <a:pt x="69453" y="104896"/>
                  <a:pt x="69453" y="97234"/>
                </a:cubicBezTo>
                <a:lnTo>
                  <a:pt x="69453" y="93762"/>
                </a:lnTo>
                <a:lnTo>
                  <a:pt x="55563" y="93762"/>
                </a:lnTo>
                <a:lnTo>
                  <a:pt x="55563" y="97234"/>
                </a:lnTo>
                <a:lnTo>
                  <a:pt x="13891" y="97234"/>
                </a:lnTo>
                <a:lnTo>
                  <a:pt x="13891" y="41672"/>
                </a:lnTo>
                <a:lnTo>
                  <a:pt x="17363" y="41672"/>
                </a:lnTo>
                <a:lnTo>
                  <a:pt x="17363" y="27781"/>
                </a:lnTo>
                <a:lnTo>
                  <a:pt x="13891" y="27781"/>
                </a:ln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10" name="Text 8"/>
          <p:cNvSpPr/>
          <p:nvPr/>
        </p:nvSpPr>
        <p:spPr>
          <a:xfrm>
            <a:off x="1250156" y="2032000"/>
            <a:ext cx="176212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Копия + оригинал для проверки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17500" y="2698750"/>
            <a:ext cx="5683250" cy="1460500"/>
          </a:xfrm>
          <a:custGeom>
            <a:avLst/>
            <a:gdLst/>
            <a:ahLst/>
            <a:cxnLst/>
            <a:rect l="l" t="t" r="r" b="b"/>
            <a:pathLst>
              <a:path w="5683250" h="1460500">
                <a:moveTo>
                  <a:pt x="95254" y="0"/>
                </a:moveTo>
                <a:lnTo>
                  <a:pt x="5587996" y="0"/>
                </a:lnTo>
                <a:cubicBezTo>
                  <a:pt x="5640603" y="0"/>
                  <a:pt x="5683250" y="42647"/>
                  <a:pt x="5683250" y="95254"/>
                </a:cubicBezTo>
                <a:lnTo>
                  <a:pt x="5683250" y="1365246"/>
                </a:lnTo>
                <a:cubicBezTo>
                  <a:pt x="5683250" y="1417853"/>
                  <a:pt x="5640603" y="1460500"/>
                  <a:pt x="5587996" y="1460500"/>
                </a:cubicBezTo>
                <a:lnTo>
                  <a:pt x="95254" y="1460500"/>
                </a:lnTo>
                <a:cubicBezTo>
                  <a:pt x="42647" y="1460500"/>
                  <a:pt x="0" y="1417853"/>
                  <a:pt x="0" y="1365246"/>
                </a:cubicBezTo>
                <a:lnTo>
                  <a:pt x="0" y="95254"/>
                </a:lnTo>
                <a:cubicBezTo>
                  <a:pt x="0" y="42682"/>
                  <a:pt x="42682" y="0"/>
                  <a:pt x="9525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3813" dist="7938" dir="5400000">
              <a:srgbClr val="000000">
                <a:alpha val="10196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476250" y="2857500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95252" y="0"/>
                </a:moveTo>
                <a:lnTo>
                  <a:pt x="349248" y="0"/>
                </a:lnTo>
                <a:cubicBezTo>
                  <a:pt x="401819" y="0"/>
                  <a:pt x="444500" y="42681"/>
                  <a:pt x="444500" y="95252"/>
                </a:cubicBezTo>
                <a:lnTo>
                  <a:pt x="444500" y="349248"/>
                </a:lnTo>
                <a:cubicBezTo>
                  <a:pt x="444500" y="401854"/>
                  <a:pt x="401854" y="444500"/>
                  <a:pt x="349248" y="444500"/>
                </a:cubicBezTo>
                <a:lnTo>
                  <a:pt x="95252" y="444500"/>
                </a:lnTo>
                <a:cubicBezTo>
                  <a:pt x="42681" y="444500"/>
                  <a:pt x="0" y="401819"/>
                  <a:pt x="0" y="349248"/>
                </a:cubicBezTo>
                <a:lnTo>
                  <a:pt x="0" y="95252"/>
                </a:lnTo>
                <a:cubicBezTo>
                  <a:pt x="0" y="42646"/>
                  <a:pt x="42646" y="0"/>
                  <a:pt x="95252" y="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13" name="Shape 11"/>
          <p:cNvSpPr/>
          <p:nvPr/>
        </p:nvSpPr>
        <p:spPr>
          <a:xfrm>
            <a:off x="627063" y="2984500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44648" y="32742"/>
                </a:moveTo>
                <a:cubicBezTo>
                  <a:pt x="44648" y="17957"/>
                  <a:pt x="56652" y="5953"/>
                  <a:pt x="71438" y="5953"/>
                </a:cubicBezTo>
                <a:cubicBezTo>
                  <a:pt x="86223" y="5953"/>
                  <a:pt x="98227" y="17957"/>
                  <a:pt x="98227" y="32742"/>
                </a:cubicBezTo>
                <a:cubicBezTo>
                  <a:pt x="98227" y="47527"/>
                  <a:pt x="86223" y="59531"/>
                  <a:pt x="71438" y="59531"/>
                </a:cubicBezTo>
                <a:cubicBezTo>
                  <a:pt x="56652" y="59531"/>
                  <a:pt x="44648" y="47527"/>
                  <a:pt x="44648" y="32742"/>
                </a:cubicBezTo>
                <a:close/>
                <a:moveTo>
                  <a:pt x="2865" y="53764"/>
                </a:moveTo>
                <a:cubicBezTo>
                  <a:pt x="7702" y="47104"/>
                  <a:pt x="17004" y="45653"/>
                  <a:pt x="23664" y="50490"/>
                </a:cubicBezTo>
                <a:lnTo>
                  <a:pt x="37133" y="60275"/>
                </a:lnTo>
                <a:cubicBezTo>
                  <a:pt x="47104" y="67531"/>
                  <a:pt x="59122" y="71438"/>
                  <a:pt x="71438" y="71438"/>
                </a:cubicBezTo>
                <a:cubicBezTo>
                  <a:pt x="83753" y="71438"/>
                  <a:pt x="95771" y="67531"/>
                  <a:pt x="105742" y="60275"/>
                </a:cubicBezTo>
                <a:lnTo>
                  <a:pt x="119211" y="50453"/>
                </a:lnTo>
                <a:cubicBezTo>
                  <a:pt x="125871" y="45616"/>
                  <a:pt x="135173" y="47104"/>
                  <a:pt x="140010" y="53727"/>
                </a:cubicBezTo>
                <a:cubicBezTo>
                  <a:pt x="144847" y="60350"/>
                  <a:pt x="143359" y="69689"/>
                  <a:pt x="136736" y="74526"/>
                </a:cubicBezTo>
                <a:lnTo>
                  <a:pt x="123267" y="84348"/>
                </a:lnTo>
                <a:cubicBezTo>
                  <a:pt x="118207" y="88032"/>
                  <a:pt x="112812" y="91120"/>
                  <a:pt x="107156" y="93650"/>
                </a:cubicBezTo>
                <a:lnTo>
                  <a:pt x="107156" y="107156"/>
                </a:lnTo>
                <a:lnTo>
                  <a:pt x="35719" y="107156"/>
                </a:lnTo>
                <a:lnTo>
                  <a:pt x="35719" y="93650"/>
                </a:lnTo>
                <a:cubicBezTo>
                  <a:pt x="30063" y="91157"/>
                  <a:pt x="24668" y="88032"/>
                  <a:pt x="19608" y="84348"/>
                </a:cubicBezTo>
                <a:lnTo>
                  <a:pt x="6139" y="74526"/>
                </a:lnTo>
                <a:cubicBezTo>
                  <a:pt x="-521" y="69689"/>
                  <a:pt x="-1972" y="60387"/>
                  <a:pt x="2865" y="53727"/>
                </a:cubicBezTo>
                <a:close/>
                <a:moveTo>
                  <a:pt x="36277" y="122523"/>
                </a:moveTo>
                <a:lnTo>
                  <a:pt x="58824" y="142242"/>
                </a:lnTo>
                <a:lnTo>
                  <a:pt x="49150" y="156083"/>
                </a:lnTo>
                <a:lnTo>
                  <a:pt x="58192" y="165125"/>
                </a:lnTo>
                <a:cubicBezTo>
                  <a:pt x="63996" y="170929"/>
                  <a:pt x="63996" y="180342"/>
                  <a:pt x="58192" y="186184"/>
                </a:cubicBezTo>
                <a:cubicBezTo>
                  <a:pt x="52388" y="192025"/>
                  <a:pt x="42974" y="191988"/>
                  <a:pt x="37133" y="186184"/>
                </a:cubicBezTo>
                <a:lnTo>
                  <a:pt x="19273" y="168325"/>
                </a:lnTo>
                <a:cubicBezTo>
                  <a:pt x="14139" y="163190"/>
                  <a:pt x="13432" y="155153"/>
                  <a:pt x="17562" y="149237"/>
                </a:cubicBezTo>
                <a:lnTo>
                  <a:pt x="36240" y="122523"/>
                </a:lnTo>
                <a:close/>
                <a:moveTo>
                  <a:pt x="84088" y="142242"/>
                </a:moveTo>
                <a:lnTo>
                  <a:pt x="106635" y="122523"/>
                </a:lnTo>
                <a:lnTo>
                  <a:pt x="125313" y="149237"/>
                </a:lnTo>
                <a:cubicBezTo>
                  <a:pt x="129443" y="155153"/>
                  <a:pt x="128736" y="163190"/>
                  <a:pt x="123639" y="168287"/>
                </a:cubicBezTo>
                <a:lnTo>
                  <a:pt x="105780" y="186147"/>
                </a:lnTo>
                <a:cubicBezTo>
                  <a:pt x="99975" y="191951"/>
                  <a:pt x="90562" y="191951"/>
                  <a:pt x="84720" y="186147"/>
                </a:cubicBezTo>
                <a:cubicBezTo>
                  <a:pt x="78879" y="180342"/>
                  <a:pt x="78916" y="170929"/>
                  <a:pt x="84720" y="165088"/>
                </a:cubicBezTo>
                <a:lnTo>
                  <a:pt x="93762" y="156046"/>
                </a:lnTo>
                <a:lnTo>
                  <a:pt x="84088" y="142205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4" name="Text 12"/>
          <p:cNvSpPr/>
          <p:nvPr/>
        </p:nvSpPr>
        <p:spPr>
          <a:xfrm>
            <a:off x="1047750" y="2857500"/>
            <a:ext cx="48736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Свидетельство о рождении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47750" y="3143250"/>
            <a:ext cx="4857750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Копия свидетельства о рождении ребенка или документа, подтверждающего родство заявителя.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1070570" y="3643313"/>
            <a:ext cx="97234" cy="111125"/>
          </a:xfrm>
          <a:custGeom>
            <a:avLst/>
            <a:gdLst/>
            <a:ahLst/>
            <a:cxnLst/>
            <a:rect l="l" t="t" r="r" b="b"/>
            <a:pathLst>
              <a:path w="97234" h="111125">
                <a:moveTo>
                  <a:pt x="41672" y="0"/>
                </a:moveTo>
                <a:cubicBezTo>
                  <a:pt x="34010" y="0"/>
                  <a:pt x="27781" y="6229"/>
                  <a:pt x="27781" y="13891"/>
                </a:cubicBezTo>
                <a:lnTo>
                  <a:pt x="27781" y="69453"/>
                </a:lnTo>
                <a:cubicBezTo>
                  <a:pt x="27781" y="77115"/>
                  <a:pt x="34010" y="83344"/>
                  <a:pt x="41672" y="83344"/>
                </a:cubicBezTo>
                <a:lnTo>
                  <a:pt x="83344" y="83344"/>
                </a:lnTo>
                <a:cubicBezTo>
                  <a:pt x="91005" y="83344"/>
                  <a:pt x="97234" y="77115"/>
                  <a:pt x="97234" y="69453"/>
                </a:cubicBezTo>
                <a:lnTo>
                  <a:pt x="97234" y="25915"/>
                </a:lnTo>
                <a:cubicBezTo>
                  <a:pt x="97234" y="22138"/>
                  <a:pt x="95693" y="18514"/>
                  <a:pt x="92959" y="15887"/>
                </a:cubicBezTo>
                <a:lnTo>
                  <a:pt x="80435" y="3863"/>
                </a:lnTo>
                <a:cubicBezTo>
                  <a:pt x="77853" y="1389"/>
                  <a:pt x="74402" y="0"/>
                  <a:pt x="70820" y="0"/>
                </a:cubicBezTo>
                <a:lnTo>
                  <a:pt x="41672" y="0"/>
                </a:lnTo>
                <a:close/>
                <a:moveTo>
                  <a:pt x="13891" y="27781"/>
                </a:moveTo>
                <a:cubicBezTo>
                  <a:pt x="6229" y="27781"/>
                  <a:pt x="0" y="34010"/>
                  <a:pt x="0" y="41672"/>
                </a:cubicBezTo>
                <a:lnTo>
                  <a:pt x="0" y="97234"/>
                </a:lnTo>
                <a:cubicBezTo>
                  <a:pt x="0" y="104896"/>
                  <a:pt x="6229" y="111125"/>
                  <a:pt x="13891" y="111125"/>
                </a:cubicBezTo>
                <a:lnTo>
                  <a:pt x="55563" y="111125"/>
                </a:lnTo>
                <a:cubicBezTo>
                  <a:pt x="63224" y="111125"/>
                  <a:pt x="69453" y="104896"/>
                  <a:pt x="69453" y="97234"/>
                </a:cubicBezTo>
                <a:lnTo>
                  <a:pt x="69453" y="93762"/>
                </a:lnTo>
                <a:lnTo>
                  <a:pt x="55563" y="93762"/>
                </a:lnTo>
                <a:lnTo>
                  <a:pt x="55563" y="97234"/>
                </a:lnTo>
                <a:lnTo>
                  <a:pt x="13891" y="97234"/>
                </a:lnTo>
                <a:lnTo>
                  <a:pt x="13891" y="41672"/>
                </a:lnTo>
                <a:lnTo>
                  <a:pt x="17363" y="41672"/>
                </a:lnTo>
                <a:lnTo>
                  <a:pt x="17363" y="27781"/>
                </a:lnTo>
                <a:lnTo>
                  <a:pt x="13891" y="27781"/>
                </a:ln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17" name="Text 15"/>
          <p:cNvSpPr/>
          <p:nvPr/>
        </p:nvSpPr>
        <p:spPr>
          <a:xfrm>
            <a:off x="1250156" y="3619500"/>
            <a:ext cx="176212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Копия + оригинал для проверки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317500" y="4286250"/>
            <a:ext cx="5683250" cy="1460500"/>
          </a:xfrm>
          <a:custGeom>
            <a:avLst/>
            <a:gdLst/>
            <a:ahLst/>
            <a:cxnLst/>
            <a:rect l="l" t="t" r="r" b="b"/>
            <a:pathLst>
              <a:path w="5683250" h="1460500">
                <a:moveTo>
                  <a:pt x="95254" y="0"/>
                </a:moveTo>
                <a:lnTo>
                  <a:pt x="5587996" y="0"/>
                </a:lnTo>
                <a:cubicBezTo>
                  <a:pt x="5640603" y="0"/>
                  <a:pt x="5683250" y="42647"/>
                  <a:pt x="5683250" y="95254"/>
                </a:cubicBezTo>
                <a:lnTo>
                  <a:pt x="5683250" y="1365246"/>
                </a:lnTo>
                <a:cubicBezTo>
                  <a:pt x="5683250" y="1417853"/>
                  <a:pt x="5640603" y="1460500"/>
                  <a:pt x="5587996" y="1460500"/>
                </a:cubicBezTo>
                <a:lnTo>
                  <a:pt x="95254" y="1460500"/>
                </a:lnTo>
                <a:cubicBezTo>
                  <a:pt x="42647" y="1460500"/>
                  <a:pt x="0" y="1417853"/>
                  <a:pt x="0" y="1365246"/>
                </a:cubicBezTo>
                <a:lnTo>
                  <a:pt x="0" y="95254"/>
                </a:lnTo>
                <a:cubicBezTo>
                  <a:pt x="0" y="42682"/>
                  <a:pt x="42682" y="0"/>
                  <a:pt x="9525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3813" dist="7938" dir="5400000">
              <a:srgbClr val="000000">
                <a:alpha val="10196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476250" y="4445000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95252" y="0"/>
                </a:moveTo>
                <a:lnTo>
                  <a:pt x="349248" y="0"/>
                </a:lnTo>
                <a:cubicBezTo>
                  <a:pt x="401819" y="0"/>
                  <a:pt x="444500" y="42681"/>
                  <a:pt x="444500" y="95252"/>
                </a:cubicBezTo>
                <a:lnTo>
                  <a:pt x="444500" y="349248"/>
                </a:lnTo>
                <a:cubicBezTo>
                  <a:pt x="444500" y="401854"/>
                  <a:pt x="401854" y="444500"/>
                  <a:pt x="349248" y="444500"/>
                </a:cubicBezTo>
                <a:lnTo>
                  <a:pt x="95252" y="444500"/>
                </a:lnTo>
                <a:cubicBezTo>
                  <a:pt x="42681" y="444500"/>
                  <a:pt x="0" y="401819"/>
                  <a:pt x="0" y="349248"/>
                </a:cubicBezTo>
                <a:lnTo>
                  <a:pt x="0" y="95252"/>
                </a:lnTo>
                <a:cubicBezTo>
                  <a:pt x="0" y="42646"/>
                  <a:pt x="42646" y="0"/>
                  <a:pt x="95252" y="0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20" name="Shape 18"/>
          <p:cNvSpPr/>
          <p:nvPr/>
        </p:nvSpPr>
        <p:spPr>
          <a:xfrm>
            <a:off x="603250" y="45720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03361" y="3200"/>
                </a:moveTo>
                <a:cubicBezTo>
                  <a:pt x="98785" y="-1042"/>
                  <a:pt x="91715" y="-1042"/>
                  <a:pt x="87176" y="3200"/>
                </a:cubicBezTo>
                <a:lnTo>
                  <a:pt x="3832" y="80590"/>
                </a:lnTo>
                <a:cubicBezTo>
                  <a:pt x="260" y="83939"/>
                  <a:pt x="-930" y="89111"/>
                  <a:pt x="856" y="93650"/>
                </a:cubicBezTo>
                <a:cubicBezTo>
                  <a:pt x="2642" y="98189"/>
                  <a:pt x="6995" y="101203"/>
                  <a:pt x="11906" y="101203"/>
                </a:cubicBezTo>
                <a:lnTo>
                  <a:pt x="17859" y="101203"/>
                </a:lnTo>
                <a:lnTo>
                  <a:pt x="17859" y="166688"/>
                </a:lnTo>
                <a:cubicBezTo>
                  <a:pt x="17859" y="179822"/>
                  <a:pt x="28538" y="190500"/>
                  <a:pt x="41672" y="190500"/>
                </a:cubicBezTo>
                <a:lnTo>
                  <a:pt x="148828" y="190500"/>
                </a:lnTo>
                <a:cubicBezTo>
                  <a:pt x="161962" y="190500"/>
                  <a:pt x="172641" y="179822"/>
                  <a:pt x="172641" y="166688"/>
                </a:cubicBezTo>
                <a:lnTo>
                  <a:pt x="172641" y="101203"/>
                </a:lnTo>
                <a:lnTo>
                  <a:pt x="178594" y="101203"/>
                </a:lnTo>
                <a:cubicBezTo>
                  <a:pt x="183505" y="101203"/>
                  <a:pt x="187896" y="98189"/>
                  <a:pt x="189681" y="93650"/>
                </a:cubicBezTo>
                <a:cubicBezTo>
                  <a:pt x="191467" y="89111"/>
                  <a:pt x="190277" y="83902"/>
                  <a:pt x="186705" y="80590"/>
                </a:cubicBezTo>
                <a:lnTo>
                  <a:pt x="103361" y="3200"/>
                </a:lnTo>
                <a:close/>
                <a:moveTo>
                  <a:pt x="89297" y="119063"/>
                </a:moveTo>
                <a:lnTo>
                  <a:pt x="101203" y="119063"/>
                </a:lnTo>
                <a:cubicBezTo>
                  <a:pt x="111063" y="119063"/>
                  <a:pt x="119063" y="127062"/>
                  <a:pt x="119063" y="136922"/>
                </a:cubicBezTo>
                <a:lnTo>
                  <a:pt x="119063" y="172641"/>
                </a:lnTo>
                <a:lnTo>
                  <a:pt x="71438" y="172641"/>
                </a:lnTo>
                <a:lnTo>
                  <a:pt x="71438" y="136922"/>
                </a:lnTo>
                <a:cubicBezTo>
                  <a:pt x="71438" y="127062"/>
                  <a:pt x="79437" y="119063"/>
                  <a:pt x="89297" y="119063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1" name="Text 19"/>
          <p:cNvSpPr/>
          <p:nvPr/>
        </p:nvSpPr>
        <p:spPr>
          <a:xfrm>
            <a:off x="1047750" y="4445000"/>
            <a:ext cx="48736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Документ о регистрации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047750" y="4730750"/>
            <a:ext cx="4857750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Копия документа о регистрации ребенка по месту жительства или пребывания на закрепленной территории.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1070570" y="5230813"/>
            <a:ext cx="97234" cy="111125"/>
          </a:xfrm>
          <a:custGeom>
            <a:avLst/>
            <a:gdLst/>
            <a:ahLst/>
            <a:cxnLst/>
            <a:rect l="l" t="t" r="r" b="b"/>
            <a:pathLst>
              <a:path w="97234" h="111125">
                <a:moveTo>
                  <a:pt x="41672" y="0"/>
                </a:moveTo>
                <a:cubicBezTo>
                  <a:pt x="34010" y="0"/>
                  <a:pt x="27781" y="6229"/>
                  <a:pt x="27781" y="13891"/>
                </a:cubicBezTo>
                <a:lnTo>
                  <a:pt x="27781" y="69453"/>
                </a:lnTo>
                <a:cubicBezTo>
                  <a:pt x="27781" y="77115"/>
                  <a:pt x="34010" y="83344"/>
                  <a:pt x="41672" y="83344"/>
                </a:cubicBezTo>
                <a:lnTo>
                  <a:pt x="83344" y="83344"/>
                </a:lnTo>
                <a:cubicBezTo>
                  <a:pt x="91005" y="83344"/>
                  <a:pt x="97234" y="77115"/>
                  <a:pt x="97234" y="69453"/>
                </a:cubicBezTo>
                <a:lnTo>
                  <a:pt x="97234" y="25915"/>
                </a:lnTo>
                <a:cubicBezTo>
                  <a:pt x="97234" y="22138"/>
                  <a:pt x="95693" y="18514"/>
                  <a:pt x="92959" y="15887"/>
                </a:cubicBezTo>
                <a:lnTo>
                  <a:pt x="80435" y="3863"/>
                </a:lnTo>
                <a:cubicBezTo>
                  <a:pt x="77853" y="1389"/>
                  <a:pt x="74402" y="0"/>
                  <a:pt x="70820" y="0"/>
                </a:cubicBezTo>
                <a:lnTo>
                  <a:pt x="41672" y="0"/>
                </a:lnTo>
                <a:close/>
                <a:moveTo>
                  <a:pt x="13891" y="27781"/>
                </a:moveTo>
                <a:cubicBezTo>
                  <a:pt x="6229" y="27781"/>
                  <a:pt x="0" y="34010"/>
                  <a:pt x="0" y="41672"/>
                </a:cubicBezTo>
                <a:lnTo>
                  <a:pt x="0" y="97234"/>
                </a:lnTo>
                <a:cubicBezTo>
                  <a:pt x="0" y="104896"/>
                  <a:pt x="6229" y="111125"/>
                  <a:pt x="13891" y="111125"/>
                </a:cubicBezTo>
                <a:lnTo>
                  <a:pt x="55563" y="111125"/>
                </a:lnTo>
                <a:cubicBezTo>
                  <a:pt x="63224" y="111125"/>
                  <a:pt x="69453" y="104896"/>
                  <a:pt x="69453" y="97234"/>
                </a:cubicBezTo>
                <a:lnTo>
                  <a:pt x="69453" y="93762"/>
                </a:lnTo>
                <a:lnTo>
                  <a:pt x="55563" y="93762"/>
                </a:lnTo>
                <a:lnTo>
                  <a:pt x="55563" y="97234"/>
                </a:lnTo>
                <a:lnTo>
                  <a:pt x="13891" y="97234"/>
                </a:lnTo>
                <a:lnTo>
                  <a:pt x="13891" y="41672"/>
                </a:lnTo>
                <a:lnTo>
                  <a:pt x="17363" y="41672"/>
                </a:lnTo>
                <a:lnTo>
                  <a:pt x="17363" y="27781"/>
                </a:lnTo>
                <a:lnTo>
                  <a:pt x="13891" y="27781"/>
                </a:ln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24" name="Text 22"/>
          <p:cNvSpPr/>
          <p:nvPr/>
        </p:nvSpPr>
        <p:spPr>
          <a:xfrm>
            <a:off x="1250156" y="5207000"/>
            <a:ext cx="176212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Копия + оригинал для проверки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191250" y="1111250"/>
            <a:ext cx="5683250" cy="1841500"/>
          </a:xfrm>
          <a:custGeom>
            <a:avLst/>
            <a:gdLst/>
            <a:ahLst/>
            <a:cxnLst/>
            <a:rect l="l" t="t" r="r" b="b"/>
            <a:pathLst>
              <a:path w="5683250" h="1841500">
                <a:moveTo>
                  <a:pt x="95242" y="0"/>
                </a:moveTo>
                <a:lnTo>
                  <a:pt x="5588008" y="0"/>
                </a:lnTo>
                <a:cubicBezTo>
                  <a:pt x="5640609" y="0"/>
                  <a:pt x="5683250" y="42641"/>
                  <a:pt x="5683250" y="95242"/>
                </a:cubicBezTo>
                <a:lnTo>
                  <a:pt x="5683250" y="1746258"/>
                </a:lnTo>
                <a:cubicBezTo>
                  <a:pt x="5683250" y="1798859"/>
                  <a:pt x="5640609" y="1841500"/>
                  <a:pt x="5588008" y="1841500"/>
                </a:cubicBezTo>
                <a:lnTo>
                  <a:pt x="95242" y="1841500"/>
                </a:lnTo>
                <a:cubicBezTo>
                  <a:pt x="42641" y="1841500"/>
                  <a:pt x="0" y="1798859"/>
                  <a:pt x="0" y="1746258"/>
                </a:cubicBezTo>
                <a:lnTo>
                  <a:pt x="0" y="95242"/>
                </a:lnTo>
                <a:cubicBezTo>
                  <a:pt x="0" y="42677"/>
                  <a:pt x="42677" y="0"/>
                  <a:pt x="95242" y="0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26" name="Shape 24"/>
          <p:cNvSpPr/>
          <p:nvPr/>
        </p:nvSpPr>
        <p:spPr>
          <a:xfrm>
            <a:off x="6359922" y="1301750"/>
            <a:ext cx="178594" cy="158750"/>
          </a:xfrm>
          <a:custGeom>
            <a:avLst/>
            <a:gdLst/>
            <a:ahLst/>
            <a:cxnLst/>
            <a:rect l="l" t="t" r="r" b="b"/>
            <a:pathLst>
              <a:path w="178594" h="158750">
                <a:moveTo>
                  <a:pt x="95963" y="-5860"/>
                </a:moveTo>
                <a:cubicBezTo>
                  <a:pt x="94692" y="-8341"/>
                  <a:pt x="92118" y="-9922"/>
                  <a:pt x="89328" y="-9922"/>
                </a:cubicBezTo>
                <a:cubicBezTo>
                  <a:pt x="86537" y="-9922"/>
                  <a:pt x="83964" y="-8341"/>
                  <a:pt x="82693" y="-5860"/>
                </a:cubicBezTo>
                <a:lnTo>
                  <a:pt x="59872" y="38850"/>
                </a:lnTo>
                <a:lnTo>
                  <a:pt x="10294" y="46726"/>
                </a:lnTo>
                <a:cubicBezTo>
                  <a:pt x="7534" y="47160"/>
                  <a:pt x="5240" y="49113"/>
                  <a:pt x="4372" y="51780"/>
                </a:cubicBezTo>
                <a:cubicBezTo>
                  <a:pt x="3504" y="54446"/>
                  <a:pt x="4217" y="57361"/>
                  <a:pt x="6170" y="59345"/>
                </a:cubicBezTo>
                <a:lnTo>
                  <a:pt x="41641" y="94847"/>
                </a:lnTo>
                <a:lnTo>
                  <a:pt x="33827" y="144425"/>
                </a:lnTo>
                <a:cubicBezTo>
                  <a:pt x="33393" y="147185"/>
                  <a:pt x="34541" y="149975"/>
                  <a:pt x="36804" y="151619"/>
                </a:cubicBezTo>
                <a:cubicBezTo>
                  <a:pt x="39067" y="153262"/>
                  <a:pt x="42044" y="153510"/>
                  <a:pt x="44555" y="152239"/>
                </a:cubicBezTo>
                <a:lnTo>
                  <a:pt x="89328" y="129480"/>
                </a:lnTo>
                <a:lnTo>
                  <a:pt x="134069" y="152239"/>
                </a:lnTo>
                <a:cubicBezTo>
                  <a:pt x="136550" y="153510"/>
                  <a:pt x="139557" y="153262"/>
                  <a:pt x="141821" y="151619"/>
                </a:cubicBezTo>
                <a:cubicBezTo>
                  <a:pt x="144084" y="149975"/>
                  <a:pt x="145231" y="147216"/>
                  <a:pt x="144797" y="144425"/>
                </a:cubicBezTo>
                <a:lnTo>
                  <a:pt x="136953" y="94847"/>
                </a:lnTo>
                <a:lnTo>
                  <a:pt x="172424" y="59345"/>
                </a:lnTo>
                <a:cubicBezTo>
                  <a:pt x="174408" y="57361"/>
                  <a:pt x="175090" y="54446"/>
                  <a:pt x="174222" y="51780"/>
                </a:cubicBezTo>
                <a:cubicBezTo>
                  <a:pt x="173354" y="49113"/>
                  <a:pt x="171090" y="47160"/>
                  <a:pt x="168300" y="46726"/>
                </a:cubicBezTo>
                <a:lnTo>
                  <a:pt x="118752" y="38850"/>
                </a:lnTo>
                <a:lnTo>
                  <a:pt x="95963" y="-5860"/>
                </a:ln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27" name="Text 25"/>
          <p:cNvSpPr/>
          <p:nvPr/>
        </p:nvSpPr>
        <p:spPr>
          <a:xfrm>
            <a:off x="6643688" y="1270000"/>
            <a:ext cx="17303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Документы на льготы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350000" y="1587500"/>
            <a:ext cx="5429250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F8F6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При наличии права на внеочередное, первоочередное или преимущественное зачисление: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386711" y="2127250"/>
            <a:ext cx="69453" cy="111125"/>
          </a:xfrm>
          <a:custGeom>
            <a:avLst/>
            <a:gdLst/>
            <a:ahLst/>
            <a:cxnLst/>
            <a:rect l="l" t="t" r="r" b="b"/>
            <a:pathLst>
              <a:path w="69453" h="111125">
                <a:moveTo>
                  <a:pt x="67521" y="50657"/>
                </a:moveTo>
                <a:cubicBezTo>
                  <a:pt x="70234" y="53370"/>
                  <a:pt x="70234" y="57776"/>
                  <a:pt x="67521" y="60489"/>
                </a:cubicBezTo>
                <a:lnTo>
                  <a:pt x="25850" y="102161"/>
                </a:lnTo>
                <a:cubicBezTo>
                  <a:pt x="23137" y="104874"/>
                  <a:pt x="18731" y="104874"/>
                  <a:pt x="16018" y="102161"/>
                </a:cubicBezTo>
                <a:cubicBezTo>
                  <a:pt x="13305" y="99448"/>
                  <a:pt x="13305" y="95042"/>
                  <a:pt x="16018" y="92329"/>
                </a:cubicBezTo>
                <a:lnTo>
                  <a:pt x="52784" y="55563"/>
                </a:lnTo>
                <a:lnTo>
                  <a:pt x="16039" y="18796"/>
                </a:lnTo>
                <a:cubicBezTo>
                  <a:pt x="13326" y="16083"/>
                  <a:pt x="13326" y="11677"/>
                  <a:pt x="16039" y="8964"/>
                </a:cubicBezTo>
                <a:cubicBezTo>
                  <a:pt x="18752" y="6251"/>
                  <a:pt x="23158" y="6251"/>
                  <a:pt x="25871" y="8964"/>
                </a:cubicBezTo>
                <a:lnTo>
                  <a:pt x="67543" y="50636"/>
                </a:ln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30" name="Text 28"/>
          <p:cNvSpPr/>
          <p:nvPr/>
        </p:nvSpPr>
        <p:spPr>
          <a:xfrm>
            <a:off x="6552406" y="2095500"/>
            <a:ext cx="21510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8F6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Справка с места работы родителя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6386711" y="2381250"/>
            <a:ext cx="69453" cy="111125"/>
          </a:xfrm>
          <a:custGeom>
            <a:avLst/>
            <a:gdLst/>
            <a:ahLst/>
            <a:cxnLst/>
            <a:rect l="l" t="t" r="r" b="b"/>
            <a:pathLst>
              <a:path w="69453" h="111125">
                <a:moveTo>
                  <a:pt x="67521" y="50657"/>
                </a:moveTo>
                <a:cubicBezTo>
                  <a:pt x="70234" y="53370"/>
                  <a:pt x="70234" y="57776"/>
                  <a:pt x="67521" y="60489"/>
                </a:cubicBezTo>
                <a:lnTo>
                  <a:pt x="25850" y="102161"/>
                </a:lnTo>
                <a:cubicBezTo>
                  <a:pt x="23137" y="104874"/>
                  <a:pt x="18731" y="104874"/>
                  <a:pt x="16018" y="102161"/>
                </a:cubicBezTo>
                <a:cubicBezTo>
                  <a:pt x="13305" y="99448"/>
                  <a:pt x="13305" y="95042"/>
                  <a:pt x="16018" y="92329"/>
                </a:cubicBezTo>
                <a:lnTo>
                  <a:pt x="52784" y="55563"/>
                </a:lnTo>
                <a:lnTo>
                  <a:pt x="16039" y="18796"/>
                </a:lnTo>
                <a:cubicBezTo>
                  <a:pt x="13326" y="16083"/>
                  <a:pt x="13326" y="11677"/>
                  <a:pt x="16039" y="8964"/>
                </a:cubicBezTo>
                <a:cubicBezTo>
                  <a:pt x="18752" y="6251"/>
                  <a:pt x="23158" y="6251"/>
                  <a:pt x="25871" y="8964"/>
                </a:cubicBezTo>
                <a:lnTo>
                  <a:pt x="67543" y="50636"/>
                </a:ln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32" name="Text 30"/>
          <p:cNvSpPr/>
          <p:nvPr/>
        </p:nvSpPr>
        <p:spPr>
          <a:xfrm>
            <a:off x="6552406" y="2349500"/>
            <a:ext cx="27225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8F6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Свидетельство о рождении братьев/сестер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386711" y="2635250"/>
            <a:ext cx="69453" cy="111125"/>
          </a:xfrm>
          <a:custGeom>
            <a:avLst/>
            <a:gdLst/>
            <a:ahLst/>
            <a:cxnLst/>
            <a:rect l="l" t="t" r="r" b="b"/>
            <a:pathLst>
              <a:path w="69453" h="111125">
                <a:moveTo>
                  <a:pt x="67521" y="50657"/>
                </a:moveTo>
                <a:cubicBezTo>
                  <a:pt x="70234" y="53370"/>
                  <a:pt x="70234" y="57776"/>
                  <a:pt x="67521" y="60489"/>
                </a:cubicBezTo>
                <a:lnTo>
                  <a:pt x="25850" y="102161"/>
                </a:lnTo>
                <a:cubicBezTo>
                  <a:pt x="23137" y="104874"/>
                  <a:pt x="18731" y="104874"/>
                  <a:pt x="16018" y="102161"/>
                </a:cubicBezTo>
                <a:cubicBezTo>
                  <a:pt x="13305" y="99448"/>
                  <a:pt x="13305" y="95042"/>
                  <a:pt x="16018" y="92329"/>
                </a:cubicBezTo>
                <a:lnTo>
                  <a:pt x="52784" y="55563"/>
                </a:lnTo>
                <a:lnTo>
                  <a:pt x="16039" y="18796"/>
                </a:lnTo>
                <a:cubicBezTo>
                  <a:pt x="13326" y="16083"/>
                  <a:pt x="13326" y="11677"/>
                  <a:pt x="16039" y="8964"/>
                </a:cubicBezTo>
                <a:cubicBezTo>
                  <a:pt x="18752" y="6251"/>
                  <a:pt x="23158" y="6251"/>
                  <a:pt x="25871" y="8964"/>
                </a:cubicBezTo>
                <a:lnTo>
                  <a:pt x="67543" y="50636"/>
                </a:ln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34" name="Text 32"/>
          <p:cNvSpPr/>
          <p:nvPr/>
        </p:nvSpPr>
        <p:spPr>
          <a:xfrm>
            <a:off x="6552406" y="2603500"/>
            <a:ext cx="34210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8F6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Документы о погибшем родителе (при необходимости)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191250" y="3079750"/>
            <a:ext cx="5683250" cy="1651000"/>
          </a:xfrm>
          <a:custGeom>
            <a:avLst/>
            <a:gdLst/>
            <a:ahLst/>
            <a:cxnLst/>
            <a:rect l="l" t="t" r="r" b="b"/>
            <a:pathLst>
              <a:path w="5683250" h="1651000">
                <a:moveTo>
                  <a:pt x="95246" y="0"/>
                </a:moveTo>
                <a:lnTo>
                  <a:pt x="5588004" y="0"/>
                </a:lnTo>
                <a:cubicBezTo>
                  <a:pt x="5640607" y="0"/>
                  <a:pt x="5683250" y="42643"/>
                  <a:pt x="5683250" y="95246"/>
                </a:cubicBezTo>
                <a:lnTo>
                  <a:pt x="5683250" y="1555754"/>
                </a:lnTo>
                <a:cubicBezTo>
                  <a:pt x="5683250" y="1608357"/>
                  <a:pt x="5640607" y="1651000"/>
                  <a:pt x="5588004" y="1651000"/>
                </a:cubicBezTo>
                <a:lnTo>
                  <a:pt x="95246" y="1651000"/>
                </a:lnTo>
                <a:cubicBezTo>
                  <a:pt x="42643" y="1651000"/>
                  <a:pt x="0" y="1608357"/>
                  <a:pt x="0" y="1555754"/>
                </a:cubicBezTo>
                <a:lnTo>
                  <a:pt x="0" y="95246"/>
                </a:lnTo>
                <a:cubicBezTo>
                  <a:pt x="0" y="42643"/>
                  <a:pt x="42643" y="0"/>
                  <a:pt x="95246" y="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36" name="Shape 34"/>
          <p:cNvSpPr/>
          <p:nvPr/>
        </p:nvSpPr>
        <p:spPr>
          <a:xfrm>
            <a:off x="6389688" y="3270250"/>
            <a:ext cx="119063" cy="158750"/>
          </a:xfrm>
          <a:custGeom>
            <a:avLst/>
            <a:gdLst/>
            <a:ahLst/>
            <a:cxnLst/>
            <a:rect l="l" t="t" r="r" b="b"/>
            <a:pathLst>
              <a:path w="119063" h="158750">
                <a:moveTo>
                  <a:pt x="0" y="19844"/>
                </a:moveTo>
                <a:cubicBezTo>
                  <a:pt x="0" y="8899"/>
                  <a:pt x="8899" y="0"/>
                  <a:pt x="19844" y="0"/>
                </a:cubicBezTo>
                <a:lnTo>
                  <a:pt x="66198" y="0"/>
                </a:lnTo>
                <a:cubicBezTo>
                  <a:pt x="71469" y="0"/>
                  <a:pt x="76522" y="2077"/>
                  <a:pt x="80243" y="5798"/>
                </a:cubicBezTo>
                <a:lnTo>
                  <a:pt x="113264" y="38850"/>
                </a:lnTo>
                <a:cubicBezTo>
                  <a:pt x="116985" y="42571"/>
                  <a:pt x="119062" y="47625"/>
                  <a:pt x="119062" y="52896"/>
                </a:cubicBezTo>
                <a:lnTo>
                  <a:pt x="119062" y="138906"/>
                </a:lnTo>
                <a:cubicBezTo>
                  <a:pt x="119062" y="149851"/>
                  <a:pt x="110164" y="158750"/>
                  <a:pt x="99219" y="158750"/>
                </a:cubicBezTo>
                <a:lnTo>
                  <a:pt x="19844" y="158750"/>
                </a:lnTo>
                <a:cubicBezTo>
                  <a:pt x="8899" y="158750"/>
                  <a:pt x="0" y="149851"/>
                  <a:pt x="0" y="138906"/>
                </a:cubicBezTo>
                <a:lnTo>
                  <a:pt x="0" y="19844"/>
                </a:lnTo>
                <a:close/>
                <a:moveTo>
                  <a:pt x="64492" y="18138"/>
                </a:moveTo>
                <a:lnTo>
                  <a:pt x="64492" y="47129"/>
                </a:lnTo>
                <a:cubicBezTo>
                  <a:pt x="64492" y="51253"/>
                  <a:pt x="67810" y="54570"/>
                  <a:pt x="71934" y="54570"/>
                </a:cubicBezTo>
                <a:lnTo>
                  <a:pt x="100924" y="54570"/>
                </a:lnTo>
                <a:lnTo>
                  <a:pt x="64492" y="18138"/>
                </a:lnTo>
                <a:close/>
                <a:moveTo>
                  <a:pt x="49609" y="86816"/>
                </a:moveTo>
                <a:lnTo>
                  <a:pt x="49609" y="99219"/>
                </a:lnTo>
                <a:lnTo>
                  <a:pt x="37207" y="99219"/>
                </a:lnTo>
                <a:cubicBezTo>
                  <a:pt x="34479" y="99219"/>
                  <a:pt x="32246" y="101451"/>
                  <a:pt x="32246" y="104180"/>
                </a:cubicBezTo>
                <a:lnTo>
                  <a:pt x="32246" y="114102"/>
                </a:lnTo>
                <a:cubicBezTo>
                  <a:pt x="32246" y="116830"/>
                  <a:pt x="34479" y="119062"/>
                  <a:pt x="37207" y="119062"/>
                </a:cubicBezTo>
                <a:lnTo>
                  <a:pt x="49609" y="119062"/>
                </a:lnTo>
                <a:lnTo>
                  <a:pt x="49609" y="131465"/>
                </a:lnTo>
                <a:cubicBezTo>
                  <a:pt x="49609" y="134193"/>
                  <a:pt x="51842" y="136426"/>
                  <a:pt x="54570" y="136426"/>
                </a:cubicBezTo>
                <a:lnTo>
                  <a:pt x="64492" y="136426"/>
                </a:lnTo>
                <a:cubicBezTo>
                  <a:pt x="67221" y="136426"/>
                  <a:pt x="69453" y="134193"/>
                  <a:pt x="69453" y="131465"/>
                </a:cubicBezTo>
                <a:lnTo>
                  <a:pt x="69453" y="119062"/>
                </a:lnTo>
                <a:lnTo>
                  <a:pt x="81855" y="119062"/>
                </a:lnTo>
                <a:cubicBezTo>
                  <a:pt x="84584" y="119062"/>
                  <a:pt x="86816" y="116830"/>
                  <a:pt x="86816" y="114102"/>
                </a:cubicBezTo>
                <a:lnTo>
                  <a:pt x="86816" y="104180"/>
                </a:lnTo>
                <a:cubicBezTo>
                  <a:pt x="86816" y="101451"/>
                  <a:pt x="84584" y="99219"/>
                  <a:pt x="81855" y="99219"/>
                </a:cubicBezTo>
                <a:lnTo>
                  <a:pt x="69453" y="99219"/>
                </a:lnTo>
                <a:lnTo>
                  <a:pt x="69453" y="86816"/>
                </a:lnTo>
                <a:cubicBezTo>
                  <a:pt x="69453" y="84088"/>
                  <a:pt x="67221" y="81855"/>
                  <a:pt x="64492" y="81855"/>
                </a:cubicBezTo>
                <a:lnTo>
                  <a:pt x="54570" y="81855"/>
                </a:lnTo>
                <a:cubicBezTo>
                  <a:pt x="51842" y="81855"/>
                  <a:pt x="49609" y="84088"/>
                  <a:pt x="49609" y="86816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7" name="Text 35"/>
          <p:cNvSpPr/>
          <p:nvPr/>
        </p:nvSpPr>
        <p:spPr>
          <a:xfrm>
            <a:off x="6643688" y="3238500"/>
            <a:ext cx="15081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Заключение ПМПК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350000" y="3556000"/>
            <a:ext cx="5429250" cy="20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При необходимости получения адаптированной образовательной программы: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386711" y="3889375"/>
            <a:ext cx="69453" cy="111125"/>
          </a:xfrm>
          <a:custGeom>
            <a:avLst/>
            <a:gdLst/>
            <a:ahLst/>
            <a:cxnLst/>
            <a:rect l="l" t="t" r="r" b="b"/>
            <a:pathLst>
              <a:path w="69453" h="111125">
                <a:moveTo>
                  <a:pt x="67521" y="50657"/>
                </a:moveTo>
                <a:cubicBezTo>
                  <a:pt x="70234" y="53370"/>
                  <a:pt x="70234" y="57776"/>
                  <a:pt x="67521" y="60489"/>
                </a:cubicBezTo>
                <a:lnTo>
                  <a:pt x="25850" y="102161"/>
                </a:lnTo>
                <a:cubicBezTo>
                  <a:pt x="23137" y="104874"/>
                  <a:pt x="18731" y="104874"/>
                  <a:pt x="16018" y="102161"/>
                </a:cubicBezTo>
                <a:cubicBezTo>
                  <a:pt x="13305" y="99448"/>
                  <a:pt x="13305" y="95042"/>
                  <a:pt x="16018" y="92329"/>
                </a:cubicBezTo>
                <a:lnTo>
                  <a:pt x="52784" y="55563"/>
                </a:lnTo>
                <a:lnTo>
                  <a:pt x="16039" y="18796"/>
                </a:lnTo>
                <a:cubicBezTo>
                  <a:pt x="13326" y="16083"/>
                  <a:pt x="13326" y="11677"/>
                  <a:pt x="16039" y="8964"/>
                </a:cubicBezTo>
                <a:cubicBezTo>
                  <a:pt x="18752" y="6251"/>
                  <a:pt x="23158" y="6251"/>
                  <a:pt x="25871" y="8964"/>
                </a:cubicBezTo>
                <a:lnTo>
                  <a:pt x="67543" y="50636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0" name="Text 38"/>
          <p:cNvSpPr/>
          <p:nvPr/>
        </p:nvSpPr>
        <p:spPr>
          <a:xfrm>
            <a:off x="6552406" y="3857625"/>
            <a:ext cx="36115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Заключение психолого-медико-педагогической комиссии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386711" y="4143375"/>
            <a:ext cx="69453" cy="111125"/>
          </a:xfrm>
          <a:custGeom>
            <a:avLst/>
            <a:gdLst/>
            <a:ahLst/>
            <a:cxnLst/>
            <a:rect l="l" t="t" r="r" b="b"/>
            <a:pathLst>
              <a:path w="69453" h="111125">
                <a:moveTo>
                  <a:pt x="67521" y="50657"/>
                </a:moveTo>
                <a:cubicBezTo>
                  <a:pt x="70234" y="53370"/>
                  <a:pt x="70234" y="57776"/>
                  <a:pt x="67521" y="60489"/>
                </a:cubicBezTo>
                <a:lnTo>
                  <a:pt x="25850" y="102161"/>
                </a:lnTo>
                <a:cubicBezTo>
                  <a:pt x="23137" y="104874"/>
                  <a:pt x="18731" y="104874"/>
                  <a:pt x="16018" y="102161"/>
                </a:cubicBezTo>
                <a:cubicBezTo>
                  <a:pt x="13305" y="99448"/>
                  <a:pt x="13305" y="95042"/>
                  <a:pt x="16018" y="92329"/>
                </a:cubicBezTo>
                <a:lnTo>
                  <a:pt x="52784" y="55563"/>
                </a:lnTo>
                <a:lnTo>
                  <a:pt x="16039" y="18796"/>
                </a:lnTo>
                <a:cubicBezTo>
                  <a:pt x="13326" y="16083"/>
                  <a:pt x="13326" y="11677"/>
                  <a:pt x="16039" y="8964"/>
                </a:cubicBezTo>
                <a:cubicBezTo>
                  <a:pt x="18752" y="6251"/>
                  <a:pt x="23158" y="6251"/>
                  <a:pt x="25871" y="8964"/>
                </a:cubicBezTo>
                <a:lnTo>
                  <a:pt x="67543" y="50636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2" name="Text 40"/>
          <p:cNvSpPr/>
          <p:nvPr/>
        </p:nvSpPr>
        <p:spPr>
          <a:xfrm>
            <a:off x="6552406" y="4111625"/>
            <a:ext cx="1730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Требуется для детей с ОВЗ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6207125" y="4857750"/>
            <a:ext cx="5667375" cy="889000"/>
          </a:xfrm>
          <a:custGeom>
            <a:avLst/>
            <a:gdLst/>
            <a:ahLst/>
            <a:cxnLst/>
            <a:rect l="l" t="t" r="r" b="b"/>
            <a:pathLst>
              <a:path w="5667375" h="889000">
                <a:moveTo>
                  <a:pt x="31750" y="0"/>
                </a:moveTo>
                <a:lnTo>
                  <a:pt x="5572128" y="0"/>
                </a:lnTo>
                <a:cubicBezTo>
                  <a:pt x="5624731" y="0"/>
                  <a:pt x="5667375" y="42644"/>
                  <a:pt x="5667375" y="95247"/>
                </a:cubicBezTo>
                <a:lnTo>
                  <a:pt x="5667375" y="793753"/>
                </a:lnTo>
                <a:cubicBezTo>
                  <a:pt x="5667375" y="846356"/>
                  <a:pt x="5624731" y="889000"/>
                  <a:pt x="5572128" y="889000"/>
                </a:cubicBezTo>
                <a:lnTo>
                  <a:pt x="31750" y="889000"/>
                </a:lnTo>
                <a:cubicBezTo>
                  <a:pt x="14215" y="889000"/>
                  <a:pt x="0" y="874785"/>
                  <a:pt x="0" y="8572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3813" dist="7938" dir="5400000">
              <a:srgbClr val="000000">
                <a:alpha val="10196"/>
              </a:srgbClr>
            </a:outerShdw>
          </a:effectLst>
        </p:spPr>
      </p:sp>
      <p:sp>
        <p:nvSpPr>
          <p:cNvPr id="44" name="Shape 42"/>
          <p:cNvSpPr/>
          <p:nvPr/>
        </p:nvSpPr>
        <p:spPr>
          <a:xfrm>
            <a:off x="6207125" y="4857750"/>
            <a:ext cx="31750" cy="889000"/>
          </a:xfrm>
          <a:custGeom>
            <a:avLst/>
            <a:gdLst/>
            <a:ahLst/>
            <a:cxnLst/>
            <a:rect l="l" t="t" r="r" b="b"/>
            <a:pathLst>
              <a:path w="31750" h="889000">
                <a:moveTo>
                  <a:pt x="31750" y="0"/>
                </a:moveTo>
                <a:lnTo>
                  <a:pt x="31750" y="0"/>
                </a:lnTo>
                <a:lnTo>
                  <a:pt x="31750" y="889000"/>
                </a:lnTo>
                <a:lnTo>
                  <a:pt x="31750" y="889000"/>
                </a:lnTo>
                <a:cubicBezTo>
                  <a:pt x="14227" y="889000"/>
                  <a:pt x="0" y="874773"/>
                  <a:pt x="0" y="8572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45" name="Shape 43"/>
          <p:cNvSpPr/>
          <p:nvPr/>
        </p:nvSpPr>
        <p:spPr>
          <a:xfrm>
            <a:off x="6334125" y="5016500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79375" y="158750"/>
                </a:moveTo>
                <a:cubicBezTo>
                  <a:pt x="123183" y="158750"/>
                  <a:pt x="158750" y="123183"/>
                  <a:pt x="158750" y="79375"/>
                </a:cubicBezTo>
                <a:cubicBezTo>
                  <a:pt x="158750" y="35567"/>
                  <a:pt x="123183" y="0"/>
                  <a:pt x="79375" y="0"/>
                </a:cubicBezTo>
                <a:cubicBezTo>
                  <a:pt x="35567" y="0"/>
                  <a:pt x="0" y="35567"/>
                  <a:pt x="0" y="79375"/>
                </a:cubicBezTo>
                <a:cubicBezTo>
                  <a:pt x="0" y="123183"/>
                  <a:pt x="35567" y="158750"/>
                  <a:pt x="79375" y="158750"/>
                </a:cubicBezTo>
                <a:close/>
                <a:moveTo>
                  <a:pt x="69453" y="49609"/>
                </a:moveTo>
                <a:cubicBezTo>
                  <a:pt x="69453" y="44133"/>
                  <a:pt x="73899" y="39688"/>
                  <a:pt x="79375" y="39688"/>
                </a:cubicBezTo>
                <a:cubicBezTo>
                  <a:pt x="84851" y="39688"/>
                  <a:pt x="89297" y="44133"/>
                  <a:pt x="89297" y="49609"/>
                </a:cubicBezTo>
                <a:cubicBezTo>
                  <a:pt x="89297" y="55085"/>
                  <a:pt x="84851" y="59531"/>
                  <a:pt x="79375" y="59531"/>
                </a:cubicBezTo>
                <a:cubicBezTo>
                  <a:pt x="73899" y="59531"/>
                  <a:pt x="69453" y="55085"/>
                  <a:pt x="69453" y="49609"/>
                </a:cubicBezTo>
                <a:close/>
                <a:moveTo>
                  <a:pt x="66973" y="69453"/>
                </a:moveTo>
                <a:lnTo>
                  <a:pt x="81855" y="69453"/>
                </a:lnTo>
                <a:cubicBezTo>
                  <a:pt x="85979" y="69453"/>
                  <a:pt x="89297" y="72771"/>
                  <a:pt x="89297" y="76895"/>
                </a:cubicBezTo>
                <a:lnTo>
                  <a:pt x="89297" y="104180"/>
                </a:lnTo>
                <a:lnTo>
                  <a:pt x="91777" y="104180"/>
                </a:lnTo>
                <a:cubicBezTo>
                  <a:pt x="95901" y="104180"/>
                  <a:pt x="99219" y="107497"/>
                  <a:pt x="99219" y="111621"/>
                </a:cubicBezTo>
                <a:cubicBezTo>
                  <a:pt x="99219" y="115745"/>
                  <a:pt x="95901" y="119062"/>
                  <a:pt x="91777" y="119062"/>
                </a:cubicBezTo>
                <a:lnTo>
                  <a:pt x="66973" y="119062"/>
                </a:lnTo>
                <a:cubicBezTo>
                  <a:pt x="62849" y="119062"/>
                  <a:pt x="59531" y="115745"/>
                  <a:pt x="59531" y="111621"/>
                </a:cubicBezTo>
                <a:cubicBezTo>
                  <a:pt x="59531" y="107497"/>
                  <a:pt x="62849" y="104180"/>
                  <a:pt x="66973" y="104180"/>
                </a:cubicBezTo>
                <a:lnTo>
                  <a:pt x="74414" y="104180"/>
                </a:lnTo>
                <a:lnTo>
                  <a:pt x="74414" y="84336"/>
                </a:lnTo>
                <a:lnTo>
                  <a:pt x="66973" y="84336"/>
                </a:lnTo>
                <a:cubicBezTo>
                  <a:pt x="62849" y="84336"/>
                  <a:pt x="59531" y="81018"/>
                  <a:pt x="59531" y="76895"/>
                </a:cubicBezTo>
                <a:cubicBezTo>
                  <a:pt x="59531" y="72771"/>
                  <a:pt x="62849" y="69453"/>
                  <a:pt x="66973" y="69453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46" name="Text 44"/>
          <p:cNvSpPr/>
          <p:nvPr/>
        </p:nvSpPr>
        <p:spPr>
          <a:xfrm>
            <a:off x="6568777" y="4984750"/>
            <a:ext cx="5238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Для иностранных граждан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6568777" y="5207000"/>
            <a:ext cx="5238750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Все документы представляются на русском языке или с заверенным переводом. Требуется документ, подтверждающий законность пребывания в РФ.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317500" y="5873750"/>
            <a:ext cx="11557000" cy="666750"/>
          </a:xfrm>
          <a:custGeom>
            <a:avLst/>
            <a:gdLst/>
            <a:ahLst/>
            <a:cxnLst/>
            <a:rect l="l" t="t" r="r" b="b"/>
            <a:pathLst>
              <a:path w="11557000" h="666750">
                <a:moveTo>
                  <a:pt x="95252" y="0"/>
                </a:moveTo>
                <a:lnTo>
                  <a:pt x="11461748" y="0"/>
                </a:lnTo>
                <a:cubicBezTo>
                  <a:pt x="11514354" y="0"/>
                  <a:pt x="11557000" y="42646"/>
                  <a:pt x="11557000" y="95252"/>
                </a:cubicBezTo>
                <a:lnTo>
                  <a:pt x="11557000" y="571498"/>
                </a:lnTo>
                <a:cubicBezTo>
                  <a:pt x="11557000" y="624104"/>
                  <a:pt x="11514354" y="666750"/>
                  <a:pt x="11461748" y="666750"/>
                </a:cubicBezTo>
                <a:lnTo>
                  <a:pt x="95252" y="666750"/>
                </a:lnTo>
                <a:cubicBezTo>
                  <a:pt x="42681" y="666750"/>
                  <a:pt x="0" y="624069"/>
                  <a:pt x="0" y="571498"/>
                </a:cubicBezTo>
                <a:lnTo>
                  <a:pt x="0" y="95252"/>
                </a:lnTo>
                <a:cubicBezTo>
                  <a:pt x="0" y="42646"/>
                  <a:pt x="42646" y="0"/>
                  <a:pt x="95252" y="0"/>
                </a:cubicBezTo>
                <a:close/>
              </a:path>
            </a:pathLst>
          </a:custGeom>
          <a:solidFill>
            <a:srgbClr val="D9A57C">
              <a:alpha val="10196"/>
            </a:srgbClr>
          </a:solidFill>
          <a:ln/>
        </p:spPr>
      </p:sp>
      <p:sp>
        <p:nvSpPr>
          <p:cNvPr id="49" name="Shape 47"/>
          <p:cNvSpPr/>
          <p:nvPr/>
        </p:nvSpPr>
        <p:spPr>
          <a:xfrm>
            <a:off x="460375" y="6111875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190500"/>
                </a:moveTo>
                <a:cubicBezTo>
                  <a:pt x="147820" y="190500"/>
                  <a:pt x="190500" y="147820"/>
                  <a:pt x="190500" y="95250"/>
                </a:cubicBezTo>
                <a:cubicBezTo>
                  <a:pt x="190500" y="42680"/>
                  <a:pt x="147820" y="0"/>
                  <a:pt x="95250" y="0"/>
                </a:cubicBezTo>
                <a:cubicBezTo>
                  <a:pt x="42680" y="0"/>
                  <a:pt x="0" y="42680"/>
                  <a:pt x="0" y="95250"/>
                </a:cubicBezTo>
                <a:cubicBezTo>
                  <a:pt x="0" y="147820"/>
                  <a:pt x="42680" y="190500"/>
                  <a:pt x="95250" y="190500"/>
                </a:cubicBezTo>
                <a:close/>
                <a:moveTo>
                  <a:pt x="95250" y="50602"/>
                </a:moveTo>
                <a:cubicBezTo>
                  <a:pt x="100199" y="50602"/>
                  <a:pt x="104180" y="54583"/>
                  <a:pt x="104180" y="59531"/>
                </a:cubicBezTo>
                <a:lnTo>
                  <a:pt x="104180" y="101203"/>
                </a:lnTo>
                <a:cubicBezTo>
                  <a:pt x="104180" y="106152"/>
                  <a:pt x="100199" y="110133"/>
                  <a:pt x="95250" y="110133"/>
                </a:cubicBezTo>
                <a:cubicBezTo>
                  <a:pt x="90301" y="110133"/>
                  <a:pt x="86320" y="106152"/>
                  <a:pt x="86320" y="101203"/>
                </a:cubicBezTo>
                <a:lnTo>
                  <a:pt x="86320" y="59531"/>
                </a:lnTo>
                <a:cubicBezTo>
                  <a:pt x="86320" y="54583"/>
                  <a:pt x="90301" y="50602"/>
                  <a:pt x="95250" y="50602"/>
                </a:cubicBezTo>
                <a:close/>
                <a:moveTo>
                  <a:pt x="85316" y="130969"/>
                </a:moveTo>
                <a:cubicBezTo>
                  <a:pt x="85090" y="127281"/>
                  <a:pt x="86929" y="123773"/>
                  <a:pt x="90090" y="121861"/>
                </a:cubicBezTo>
                <a:cubicBezTo>
                  <a:pt x="93251" y="119949"/>
                  <a:pt x="97212" y="119949"/>
                  <a:pt x="100373" y="121861"/>
                </a:cubicBezTo>
                <a:cubicBezTo>
                  <a:pt x="103534" y="123773"/>
                  <a:pt x="105373" y="127281"/>
                  <a:pt x="105147" y="130969"/>
                </a:cubicBezTo>
                <a:cubicBezTo>
                  <a:pt x="105373" y="134656"/>
                  <a:pt x="103534" y="138165"/>
                  <a:pt x="100373" y="140077"/>
                </a:cubicBezTo>
                <a:cubicBezTo>
                  <a:pt x="97212" y="141989"/>
                  <a:pt x="93251" y="141989"/>
                  <a:pt x="90090" y="140077"/>
                </a:cubicBezTo>
                <a:cubicBezTo>
                  <a:pt x="86929" y="138165"/>
                  <a:pt x="85090" y="134656"/>
                  <a:pt x="85316" y="130969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50" name="Text 48"/>
          <p:cNvSpPr/>
          <p:nvPr/>
        </p:nvSpPr>
        <p:spPr>
          <a:xfrm>
            <a:off x="796727" y="6000750"/>
            <a:ext cx="11017250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b="1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Важно:</a:t>
            </a:r>
            <a:pPr>
              <a:lnSpc>
                <a:spcPct val="140000"/>
              </a:lnSpc>
            </a:pPr>
            <a:r>
              <a:rPr lang="en-US" sz="10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При подаче через госуслуги загружаются сканы или фото документов. Оригиналы предъявляются в школу по приглашению. При личной подаче — копии + оригиналы для проверки.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500" y="317500"/>
            <a:ext cx="11620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spc="100" kern="0" dirty="0">
                <a:solidFill>
                  <a:srgbClr val="A99F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ГОСУСЛУГИ: ПОДГОТОВКА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17500" y="571500"/>
            <a:ext cx="117475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0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Как подготовиться к подаче заявления через госуслуги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17500" y="1111250"/>
            <a:ext cx="5699125" cy="2730500"/>
          </a:xfrm>
          <a:custGeom>
            <a:avLst/>
            <a:gdLst/>
            <a:ahLst/>
            <a:cxnLst/>
            <a:rect l="l" t="t" r="r" b="b"/>
            <a:pathLst>
              <a:path w="5699125" h="2730500">
                <a:moveTo>
                  <a:pt x="95240" y="0"/>
                </a:moveTo>
                <a:lnTo>
                  <a:pt x="5603885" y="0"/>
                </a:lnTo>
                <a:cubicBezTo>
                  <a:pt x="5656485" y="0"/>
                  <a:pt x="5699125" y="42640"/>
                  <a:pt x="5699125" y="95240"/>
                </a:cubicBezTo>
                <a:lnTo>
                  <a:pt x="5699125" y="2635260"/>
                </a:lnTo>
                <a:cubicBezTo>
                  <a:pt x="5699125" y="2687860"/>
                  <a:pt x="5656485" y="2730500"/>
                  <a:pt x="5603885" y="2730500"/>
                </a:cubicBezTo>
                <a:lnTo>
                  <a:pt x="95240" y="2730500"/>
                </a:lnTo>
                <a:cubicBezTo>
                  <a:pt x="42640" y="2730500"/>
                  <a:pt x="0" y="2687860"/>
                  <a:pt x="0" y="2635260"/>
                </a:cubicBezTo>
                <a:lnTo>
                  <a:pt x="0" y="95240"/>
                </a:lnTo>
                <a:cubicBezTo>
                  <a:pt x="0" y="42676"/>
                  <a:pt x="42676" y="0"/>
                  <a:pt x="9524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3813" dist="7938" dir="5400000">
              <a:srgbClr val="000000">
                <a:alpha val="10196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08000" y="130175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6" name="Text 4"/>
          <p:cNvSpPr/>
          <p:nvPr/>
        </p:nvSpPr>
        <p:spPr>
          <a:xfrm>
            <a:off x="667246" y="1381125"/>
            <a:ext cx="1428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84250" y="1365250"/>
            <a:ext cx="230981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Регистрация на портале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08000" y="1809750"/>
            <a:ext cx="5381625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Для подачи заявления необходимо иметь </a:t>
            </a:r>
            <a:pPr>
              <a:lnSpc>
                <a:spcPct val="140000"/>
              </a:lnSpc>
            </a:pPr>
            <a:r>
              <a:rPr lang="en-US" sz="1000" b="1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подтвержденную учетную запись</a:t>
            </a:r>
            <a:pPr>
              <a:lnSpc>
                <a:spcPct val="140000"/>
              </a:lnSpc>
            </a:pPr>
            <a:r>
              <a:rPr lang="en-US" sz="10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на портале «Госуслуги».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08000" y="2349500"/>
            <a:ext cx="5318125" cy="1079500"/>
          </a:xfrm>
          <a:custGeom>
            <a:avLst/>
            <a:gdLst/>
            <a:ahLst/>
            <a:cxnLst/>
            <a:rect l="l" t="t" r="r" b="b"/>
            <a:pathLst>
              <a:path w="5318125" h="1079500">
                <a:moveTo>
                  <a:pt x="63496" y="0"/>
                </a:moveTo>
                <a:lnTo>
                  <a:pt x="5254629" y="0"/>
                </a:lnTo>
                <a:cubicBezTo>
                  <a:pt x="5289697" y="0"/>
                  <a:pt x="5318125" y="28428"/>
                  <a:pt x="5318125" y="63496"/>
                </a:cubicBezTo>
                <a:lnTo>
                  <a:pt x="5318125" y="1016004"/>
                </a:lnTo>
                <a:cubicBezTo>
                  <a:pt x="5318125" y="1051072"/>
                  <a:pt x="5289697" y="1079500"/>
                  <a:pt x="5254629" y="1079500"/>
                </a:cubicBezTo>
                <a:lnTo>
                  <a:pt x="63496" y="1079500"/>
                </a:lnTo>
                <a:cubicBezTo>
                  <a:pt x="28428" y="1079500"/>
                  <a:pt x="0" y="1051072"/>
                  <a:pt x="0" y="1016004"/>
                </a:cubicBezTo>
                <a:lnTo>
                  <a:pt x="0" y="63496"/>
                </a:lnTo>
                <a:cubicBezTo>
                  <a:pt x="0" y="28452"/>
                  <a:pt x="28452" y="0"/>
                  <a:pt x="63496" y="0"/>
                </a:cubicBezTo>
                <a:close/>
              </a:path>
            </a:pathLst>
          </a:custGeom>
          <a:solidFill>
            <a:srgbClr val="3A4F41">
              <a:alpha val="5098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603250" y="2444750"/>
            <a:ext cx="5191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Способы регистрации: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635000" y="2730500"/>
            <a:ext cx="95250" cy="127000"/>
          </a:xfrm>
          <a:custGeom>
            <a:avLst/>
            <a:gdLst/>
            <a:ahLst/>
            <a:cxnLst/>
            <a:rect l="l" t="t" r="r" b="b"/>
            <a:pathLst>
              <a:path w="95250" h="127000">
                <a:moveTo>
                  <a:pt x="3969" y="15875"/>
                </a:moveTo>
                <a:cubicBezTo>
                  <a:pt x="3969" y="7119"/>
                  <a:pt x="11088" y="0"/>
                  <a:pt x="19844" y="0"/>
                </a:cubicBezTo>
                <a:lnTo>
                  <a:pt x="75406" y="0"/>
                </a:lnTo>
                <a:cubicBezTo>
                  <a:pt x="84162" y="0"/>
                  <a:pt x="91281" y="7119"/>
                  <a:pt x="91281" y="15875"/>
                </a:cubicBezTo>
                <a:lnTo>
                  <a:pt x="91281" y="111125"/>
                </a:lnTo>
                <a:cubicBezTo>
                  <a:pt x="91281" y="119881"/>
                  <a:pt x="84162" y="127000"/>
                  <a:pt x="75406" y="127000"/>
                </a:cubicBezTo>
                <a:lnTo>
                  <a:pt x="19844" y="127000"/>
                </a:lnTo>
                <a:cubicBezTo>
                  <a:pt x="11088" y="127000"/>
                  <a:pt x="3969" y="119881"/>
                  <a:pt x="3969" y="111125"/>
                </a:cubicBezTo>
                <a:lnTo>
                  <a:pt x="3969" y="15875"/>
                </a:lnTo>
                <a:close/>
                <a:moveTo>
                  <a:pt x="19844" y="15875"/>
                </a:moveTo>
                <a:lnTo>
                  <a:pt x="19844" y="91281"/>
                </a:lnTo>
                <a:lnTo>
                  <a:pt x="75406" y="91281"/>
                </a:lnTo>
                <a:lnTo>
                  <a:pt x="75406" y="15875"/>
                </a:lnTo>
                <a:lnTo>
                  <a:pt x="19844" y="15875"/>
                </a:lnTo>
                <a:close/>
                <a:moveTo>
                  <a:pt x="47625" y="117078"/>
                </a:moveTo>
                <a:cubicBezTo>
                  <a:pt x="52015" y="117078"/>
                  <a:pt x="55563" y="113531"/>
                  <a:pt x="55563" y="109141"/>
                </a:cubicBezTo>
                <a:cubicBezTo>
                  <a:pt x="55563" y="104750"/>
                  <a:pt x="52015" y="101203"/>
                  <a:pt x="47625" y="101203"/>
                </a:cubicBezTo>
                <a:cubicBezTo>
                  <a:pt x="43235" y="101203"/>
                  <a:pt x="39688" y="104750"/>
                  <a:pt x="39688" y="109141"/>
                </a:cubicBezTo>
                <a:cubicBezTo>
                  <a:pt x="39688" y="113531"/>
                  <a:pt x="43235" y="117078"/>
                  <a:pt x="47625" y="117078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12" name="Text 10"/>
          <p:cNvSpPr/>
          <p:nvPr/>
        </p:nvSpPr>
        <p:spPr>
          <a:xfrm>
            <a:off x="825500" y="2698750"/>
            <a:ext cx="28654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Через онлайн-приложение банков-партнеров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635000" y="2952750"/>
            <a:ext cx="95250" cy="127000"/>
          </a:xfrm>
          <a:custGeom>
            <a:avLst/>
            <a:gdLst/>
            <a:ahLst/>
            <a:cxnLst/>
            <a:rect l="l" t="t" r="r" b="b"/>
            <a:pathLst>
              <a:path w="95250" h="127000">
                <a:moveTo>
                  <a:pt x="15875" y="0"/>
                </a:moveTo>
                <a:cubicBezTo>
                  <a:pt x="7119" y="0"/>
                  <a:pt x="0" y="7119"/>
                  <a:pt x="0" y="15875"/>
                </a:cubicBezTo>
                <a:lnTo>
                  <a:pt x="0" y="111125"/>
                </a:lnTo>
                <a:cubicBezTo>
                  <a:pt x="0" y="119881"/>
                  <a:pt x="7119" y="127000"/>
                  <a:pt x="15875" y="127000"/>
                </a:cubicBezTo>
                <a:lnTo>
                  <a:pt x="79375" y="127000"/>
                </a:lnTo>
                <a:cubicBezTo>
                  <a:pt x="88131" y="127000"/>
                  <a:pt x="95250" y="119881"/>
                  <a:pt x="95250" y="111125"/>
                </a:cubicBezTo>
                <a:lnTo>
                  <a:pt x="95250" y="15875"/>
                </a:lnTo>
                <a:cubicBezTo>
                  <a:pt x="95250" y="7119"/>
                  <a:pt x="88131" y="0"/>
                  <a:pt x="79375" y="0"/>
                </a:cubicBezTo>
                <a:lnTo>
                  <a:pt x="15875" y="0"/>
                </a:lnTo>
                <a:close/>
                <a:moveTo>
                  <a:pt x="43656" y="87313"/>
                </a:moveTo>
                <a:lnTo>
                  <a:pt x="51594" y="87313"/>
                </a:lnTo>
                <a:cubicBezTo>
                  <a:pt x="55984" y="87313"/>
                  <a:pt x="59531" y="90860"/>
                  <a:pt x="59531" y="95250"/>
                </a:cubicBezTo>
                <a:lnTo>
                  <a:pt x="59531" y="115094"/>
                </a:lnTo>
                <a:lnTo>
                  <a:pt x="35719" y="115094"/>
                </a:lnTo>
                <a:lnTo>
                  <a:pt x="35719" y="95250"/>
                </a:lnTo>
                <a:cubicBezTo>
                  <a:pt x="35719" y="90860"/>
                  <a:pt x="39266" y="87313"/>
                  <a:pt x="43656" y="87313"/>
                </a:cubicBezTo>
                <a:close/>
                <a:moveTo>
                  <a:pt x="23812" y="27781"/>
                </a:moveTo>
                <a:cubicBezTo>
                  <a:pt x="23812" y="25598"/>
                  <a:pt x="25598" y="23812"/>
                  <a:pt x="27781" y="23812"/>
                </a:cubicBezTo>
                <a:lnTo>
                  <a:pt x="35719" y="23812"/>
                </a:lnTo>
                <a:cubicBezTo>
                  <a:pt x="37902" y="23812"/>
                  <a:pt x="39688" y="25598"/>
                  <a:pt x="39688" y="27781"/>
                </a:cubicBezTo>
                <a:lnTo>
                  <a:pt x="39688" y="35719"/>
                </a:lnTo>
                <a:cubicBezTo>
                  <a:pt x="39688" y="37902"/>
                  <a:pt x="37902" y="39688"/>
                  <a:pt x="35719" y="39688"/>
                </a:cubicBezTo>
                <a:lnTo>
                  <a:pt x="27781" y="39688"/>
                </a:lnTo>
                <a:cubicBezTo>
                  <a:pt x="25598" y="39688"/>
                  <a:pt x="23812" y="37902"/>
                  <a:pt x="23812" y="35719"/>
                </a:cubicBezTo>
                <a:lnTo>
                  <a:pt x="23812" y="27781"/>
                </a:lnTo>
                <a:close/>
                <a:moveTo>
                  <a:pt x="59531" y="23812"/>
                </a:moveTo>
                <a:lnTo>
                  <a:pt x="67469" y="23812"/>
                </a:lnTo>
                <a:cubicBezTo>
                  <a:pt x="69652" y="23812"/>
                  <a:pt x="71438" y="25598"/>
                  <a:pt x="71438" y="27781"/>
                </a:cubicBezTo>
                <a:lnTo>
                  <a:pt x="71438" y="35719"/>
                </a:lnTo>
                <a:cubicBezTo>
                  <a:pt x="71438" y="37902"/>
                  <a:pt x="69652" y="39688"/>
                  <a:pt x="67469" y="39688"/>
                </a:cubicBezTo>
                <a:lnTo>
                  <a:pt x="59531" y="39688"/>
                </a:lnTo>
                <a:cubicBezTo>
                  <a:pt x="57348" y="39688"/>
                  <a:pt x="55563" y="37902"/>
                  <a:pt x="55563" y="35719"/>
                </a:cubicBezTo>
                <a:lnTo>
                  <a:pt x="55563" y="27781"/>
                </a:lnTo>
                <a:cubicBezTo>
                  <a:pt x="55563" y="25598"/>
                  <a:pt x="57348" y="23812"/>
                  <a:pt x="59531" y="23812"/>
                </a:cubicBezTo>
                <a:close/>
                <a:moveTo>
                  <a:pt x="23812" y="59531"/>
                </a:moveTo>
                <a:cubicBezTo>
                  <a:pt x="23812" y="57348"/>
                  <a:pt x="25598" y="55563"/>
                  <a:pt x="27781" y="55563"/>
                </a:cubicBezTo>
                <a:lnTo>
                  <a:pt x="35719" y="55563"/>
                </a:lnTo>
                <a:cubicBezTo>
                  <a:pt x="37902" y="55563"/>
                  <a:pt x="39688" y="57348"/>
                  <a:pt x="39688" y="59531"/>
                </a:cubicBezTo>
                <a:lnTo>
                  <a:pt x="39688" y="67469"/>
                </a:lnTo>
                <a:cubicBezTo>
                  <a:pt x="39688" y="69652"/>
                  <a:pt x="37902" y="71438"/>
                  <a:pt x="35719" y="71438"/>
                </a:cubicBezTo>
                <a:lnTo>
                  <a:pt x="27781" y="71438"/>
                </a:lnTo>
                <a:cubicBezTo>
                  <a:pt x="25598" y="71438"/>
                  <a:pt x="23812" y="69652"/>
                  <a:pt x="23812" y="67469"/>
                </a:cubicBezTo>
                <a:lnTo>
                  <a:pt x="23812" y="59531"/>
                </a:lnTo>
                <a:close/>
                <a:moveTo>
                  <a:pt x="59531" y="55563"/>
                </a:moveTo>
                <a:lnTo>
                  <a:pt x="67469" y="55563"/>
                </a:lnTo>
                <a:cubicBezTo>
                  <a:pt x="69652" y="55563"/>
                  <a:pt x="71438" y="57348"/>
                  <a:pt x="71438" y="59531"/>
                </a:cubicBezTo>
                <a:lnTo>
                  <a:pt x="71438" y="67469"/>
                </a:lnTo>
                <a:cubicBezTo>
                  <a:pt x="71438" y="69652"/>
                  <a:pt x="69652" y="71438"/>
                  <a:pt x="67469" y="71438"/>
                </a:cubicBezTo>
                <a:lnTo>
                  <a:pt x="59531" y="71438"/>
                </a:lnTo>
                <a:cubicBezTo>
                  <a:pt x="57348" y="71438"/>
                  <a:pt x="55563" y="69652"/>
                  <a:pt x="55563" y="67469"/>
                </a:cubicBezTo>
                <a:lnTo>
                  <a:pt x="55563" y="59531"/>
                </a:lnTo>
                <a:cubicBezTo>
                  <a:pt x="55563" y="57348"/>
                  <a:pt x="57348" y="55563"/>
                  <a:pt x="59531" y="55563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14" name="Text 12"/>
          <p:cNvSpPr/>
          <p:nvPr/>
        </p:nvSpPr>
        <p:spPr>
          <a:xfrm>
            <a:off x="825500" y="2921000"/>
            <a:ext cx="2984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 центре обслуживания (с паспортом и СНИЛС)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603250" y="3175000"/>
            <a:ext cx="158750" cy="127000"/>
          </a:xfrm>
          <a:custGeom>
            <a:avLst/>
            <a:gdLst/>
            <a:ahLst/>
            <a:cxnLst/>
            <a:rect l="l" t="t" r="r" b="b"/>
            <a:pathLst>
              <a:path w="158750" h="127000">
                <a:moveTo>
                  <a:pt x="31750" y="7938"/>
                </a:moveTo>
                <a:cubicBezTo>
                  <a:pt x="22994" y="7938"/>
                  <a:pt x="15875" y="15056"/>
                  <a:pt x="15875" y="23812"/>
                </a:cubicBezTo>
                <a:lnTo>
                  <a:pt x="15875" y="83344"/>
                </a:lnTo>
                <a:lnTo>
                  <a:pt x="31750" y="83344"/>
                </a:lnTo>
                <a:lnTo>
                  <a:pt x="31750" y="23812"/>
                </a:lnTo>
                <a:lnTo>
                  <a:pt x="127000" y="23812"/>
                </a:lnTo>
                <a:lnTo>
                  <a:pt x="127000" y="83344"/>
                </a:lnTo>
                <a:lnTo>
                  <a:pt x="142875" y="83344"/>
                </a:lnTo>
                <a:lnTo>
                  <a:pt x="142875" y="23812"/>
                </a:lnTo>
                <a:cubicBezTo>
                  <a:pt x="142875" y="15056"/>
                  <a:pt x="135756" y="7938"/>
                  <a:pt x="127000" y="7938"/>
                </a:cubicBezTo>
                <a:lnTo>
                  <a:pt x="31750" y="7938"/>
                </a:lnTo>
                <a:close/>
                <a:moveTo>
                  <a:pt x="4763" y="95250"/>
                </a:moveTo>
                <a:cubicBezTo>
                  <a:pt x="2133" y="95250"/>
                  <a:pt x="0" y="97383"/>
                  <a:pt x="0" y="100013"/>
                </a:cubicBezTo>
                <a:cubicBezTo>
                  <a:pt x="0" y="110530"/>
                  <a:pt x="8533" y="119063"/>
                  <a:pt x="19050" y="119063"/>
                </a:cubicBezTo>
                <a:lnTo>
                  <a:pt x="139700" y="119063"/>
                </a:lnTo>
                <a:cubicBezTo>
                  <a:pt x="150217" y="119063"/>
                  <a:pt x="158750" y="110530"/>
                  <a:pt x="158750" y="100013"/>
                </a:cubicBezTo>
                <a:cubicBezTo>
                  <a:pt x="158750" y="97383"/>
                  <a:pt x="156617" y="95250"/>
                  <a:pt x="153987" y="95250"/>
                </a:cubicBezTo>
                <a:lnTo>
                  <a:pt x="4763" y="95250"/>
                </a:ln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16" name="Text 14"/>
          <p:cNvSpPr/>
          <p:nvPr/>
        </p:nvSpPr>
        <p:spPr>
          <a:xfrm>
            <a:off x="825500" y="3143250"/>
            <a:ext cx="2420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На сайте gosuslugi.ru (телефон + email)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6175375" y="1111250"/>
            <a:ext cx="5699125" cy="2730500"/>
          </a:xfrm>
          <a:custGeom>
            <a:avLst/>
            <a:gdLst/>
            <a:ahLst/>
            <a:cxnLst/>
            <a:rect l="l" t="t" r="r" b="b"/>
            <a:pathLst>
              <a:path w="5699125" h="2730500">
                <a:moveTo>
                  <a:pt x="95240" y="0"/>
                </a:moveTo>
                <a:lnTo>
                  <a:pt x="5603885" y="0"/>
                </a:lnTo>
                <a:cubicBezTo>
                  <a:pt x="5656485" y="0"/>
                  <a:pt x="5699125" y="42640"/>
                  <a:pt x="5699125" y="95240"/>
                </a:cubicBezTo>
                <a:lnTo>
                  <a:pt x="5699125" y="2635260"/>
                </a:lnTo>
                <a:cubicBezTo>
                  <a:pt x="5699125" y="2687860"/>
                  <a:pt x="5656485" y="2730500"/>
                  <a:pt x="5603885" y="2730500"/>
                </a:cubicBezTo>
                <a:lnTo>
                  <a:pt x="95240" y="2730500"/>
                </a:lnTo>
                <a:cubicBezTo>
                  <a:pt x="42640" y="2730500"/>
                  <a:pt x="0" y="2687860"/>
                  <a:pt x="0" y="2635260"/>
                </a:cubicBezTo>
                <a:lnTo>
                  <a:pt x="0" y="95240"/>
                </a:lnTo>
                <a:cubicBezTo>
                  <a:pt x="0" y="42676"/>
                  <a:pt x="42676" y="0"/>
                  <a:pt x="9524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3813" dist="7938" dir="5400000">
              <a:srgbClr val="000000">
                <a:alpha val="10196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6365875" y="130175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19" name="Text 17"/>
          <p:cNvSpPr/>
          <p:nvPr/>
        </p:nvSpPr>
        <p:spPr>
          <a:xfrm>
            <a:off x="6511727" y="1381125"/>
            <a:ext cx="1666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842125" y="1365250"/>
            <a:ext cx="2166938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Верификация аккаунта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365875" y="1809750"/>
            <a:ext cx="5381625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После регистрации необходимо </a:t>
            </a:r>
            <a:pPr>
              <a:lnSpc>
                <a:spcPct val="140000"/>
              </a:lnSpc>
            </a:pPr>
            <a:r>
              <a:rPr lang="en-US" sz="1000" b="1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подтвердить учетную запись</a:t>
            </a:r>
            <a:pPr>
              <a:lnSpc>
                <a:spcPct val="140000"/>
              </a:lnSpc>
            </a:pPr>
            <a:r>
              <a:rPr lang="en-US" sz="10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для получения доступа ко всем услугам.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365875" y="2349500"/>
            <a:ext cx="5318125" cy="1301750"/>
          </a:xfrm>
          <a:custGeom>
            <a:avLst/>
            <a:gdLst/>
            <a:ahLst/>
            <a:cxnLst/>
            <a:rect l="l" t="t" r="r" b="b"/>
            <a:pathLst>
              <a:path w="5318125" h="1301750">
                <a:moveTo>
                  <a:pt x="63499" y="0"/>
                </a:moveTo>
                <a:lnTo>
                  <a:pt x="5254626" y="0"/>
                </a:lnTo>
                <a:cubicBezTo>
                  <a:pt x="5289695" y="0"/>
                  <a:pt x="5318125" y="28430"/>
                  <a:pt x="5318125" y="63499"/>
                </a:cubicBezTo>
                <a:lnTo>
                  <a:pt x="5318125" y="1238251"/>
                </a:lnTo>
                <a:cubicBezTo>
                  <a:pt x="5318125" y="1273320"/>
                  <a:pt x="5289695" y="1301750"/>
                  <a:pt x="5254626" y="1301750"/>
                </a:cubicBezTo>
                <a:lnTo>
                  <a:pt x="63499" y="1301750"/>
                </a:lnTo>
                <a:cubicBezTo>
                  <a:pt x="28430" y="1301750"/>
                  <a:pt x="0" y="1273320"/>
                  <a:pt x="0" y="1238251"/>
                </a:cubicBezTo>
                <a:lnTo>
                  <a:pt x="0" y="63499"/>
                </a:lnTo>
                <a:cubicBezTo>
                  <a:pt x="0" y="28453"/>
                  <a:pt x="28453" y="0"/>
                  <a:pt x="63499" y="0"/>
                </a:cubicBezTo>
                <a:close/>
              </a:path>
            </a:pathLst>
          </a:custGeom>
          <a:solidFill>
            <a:srgbClr val="D9A57C">
              <a:alpha val="10196"/>
            </a:srgbClr>
          </a:solidFill>
          <a:ln/>
        </p:spPr>
      </p:sp>
      <p:sp>
        <p:nvSpPr>
          <p:cNvPr id="23" name="Text 21"/>
          <p:cNvSpPr/>
          <p:nvPr/>
        </p:nvSpPr>
        <p:spPr>
          <a:xfrm>
            <a:off x="6461125" y="2444750"/>
            <a:ext cx="5191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Способы верификации: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477000" y="27305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7444" y="5011"/>
                </a:moveTo>
                <a:cubicBezTo>
                  <a:pt x="65013" y="3621"/>
                  <a:pt x="62012" y="3621"/>
                  <a:pt x="59556" y="5011"/>
                </a:cubicBezTo>
                <a:lnTo>
                  <a:pt x="3994" y="36761"/>
                </a:lnTo>
                <a:cubicBezTo>
                  <a:pt x="868" y="38546"/>
                  <a:pt x="-670" y="42218"/>
                  <a:pt x="248" y="45690"/>
                </a:cubicBezTo>
                <a:cubicBezTo>
                  <a:pt x="1166" y="49163"/>
                  <a:pt x="4341" y="51594"/>
                  <a:pt x="7938" y="51594"/>
                </a:cubicBezTo>
                <a:lnTo>
                  <a:pt x="15875" y="51594"/>
                </a:lnTo>
                <a:lnTo>
                  <a:pt x="15875" y="103188"/>
                </a:lnTo>
                <a:lnTo>
                  <a:pt x="15875" y="103188"/>
                </a:lnTo>
                <a:lnTo>
                  <a:pt x="3175" y="112713"/>
                </a:lnTo>
                <a:cubicBezTo>
                  <a:pt x="1166" y="114201"/>
                  <a:pt x="0" y="116557"/>
                  <a:pt x="0" y="119063"/>
                </a:cubicBezTo>
                <a:cubicBezTo>
                  <a:pt x="0" y="123453"/>
                  <a:pt x="3547" y="127000"/>
                  <a:pt x="7938" y="127000"/>
                </a:cubicBezTo>
                <a:lnTo>
                  <a:pt x="119063" y="127000"/>
                </a:lnTo>
                <a:cubicBezTo>
                  <a:pt x="123453" y="127000"/>
                  <a:pt x="127000" y="123453"/>
                  <a:pt x="127000" y="119063"/>
                </a:cubicBezTo>
                <a:cubicBezTo>
                  <a:pt x="127000" y="116557"/>
                  <a:pt x="125834" y="114201"/>
                  <a:pt x="123825" y="112713"/>
                </a:cubicBezTo>
                <a:lnTo>
                  <a:pt x="111125" y="103188"/>
                </a:lnTo>
                <a:lnTo>
                  <a:pt x="111125" y="51594"/>
                </a:lnTo>
                <a:lnTo>
                  <a:pt x="119063" y="51594"/>
                </a:lnTo>
                <a:cubicBezTo>
                  <a:pt x="122659" y="51594"/>
                  <a:pt x="125809" y="49163"/>
                  <a:pt x="126727" y="45690"/>
                </a:cubicBezTo>
                <a:cubicBezTo>
                  <a:pt x="127645" y="42218"/>
                  <a:pt x="126107" y="38546"/>
                  <a:pt x="122982" y="36761"/>
                </a:cubicBezTo>
                <a:lnTo>
                  <a:pt x="67419" y="5011"/>
                </a:lnTo>
                <a:close/>
                <a:moveTo>
                  <a:pt x="99219" y="51594"/>
                </a:moveTo>
                <a:lnTo>
                  <a:pt x="99219" y="103188"/>
                </a:lnTo>
                <a:lnTo>
                  <a:pt x="83344" y="103188"/>
                </a:lnTo>
                <a:lnTo>
                  <a:pt x="83344" y="51594"/>
                </a:lnTo>
                <a:lnTo>
                  <a:pt x="99219" y="51594"/>
                </a:lnTo>
                <a:close/>
                <a:moveTo>
                  <a:pt x="71438" y="51594"/>
                </a:moveTo>
                <a:lnTo>
                  <a:pt x="71438" y="103188"/>
                </a:lnTo>
                <a:lnTo>
                  <a:pt x="55563" y="103188"/>
                </a:lnTo>
                <a:lnTo>
                  <a:pt x="55563" y="51594"/>
                </a:lnTo>
                <a:lnTo>
                  <a:pt x="71438" y="51594"/>
                </a:lnTo>
                <a:close/>
                <a:moveTo>
                  <a:pt x="43656" y="51594"/>
                </a:moveTo>
                <a:lnTo>
                  <a:pt x="43656" y="103188"/>
                </a:lnTo>
                <a:lnTo>
                  <a:pt x="27781" y="103188"/>
                </a:lnTo>
                <a:lnTo>
                  <a:pt x="27781" y="51594"/>
                </a:lnTo>
                <a:lnTo>
                  <a:pt x="43656" y="51594"/>
                </a:lnTo>
                <a:close/>
                <a:moveTo>
                  <a:pt x="63500" y="23812"/>
                </a:moveTo>
                <a:cubicBezTo>
                  <a:pt x="67881" y="23812"/>
                  <a:pt x="71438" y="27369"/>
                  <a:pt x="71438" y="31750"/>
                </a:cubicBezTo>
                <a:cubicBezTo>
                  <a:pt x="71438" y="36131"/>
                  <a:pt x="67881" y="39688"/>
                  <a:pt x="63500" y="39688"/>
                </a:cubicBezTo>
                <a:cubicBezTo>
                  <a:pt x="59119" y="39688"/>
                  <a:pt x="55563" y="36131"/>
                  <a:pt x="55563" y="31750"/>
                </a:cubicBezTo>
                <a:cubicBezTo>
                  <a:pt x="55563" y="27369"/>
                  <a:pt x="59119" y="23812"/>
                  <a:pt x="63500" y="23812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25" name="Text 23"/>
          <p:cNvSpPr/>
          <p:nvPr/>
        </p:nvSpPr>
        <p:spPr>
          <a:xfrm>
            <a:off x="6683375" y="2698750"/>
            <a:ext cx="2095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Через онлайн-приложение банка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477000" y="295275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1906" y="15875"/>
                </a:moveTo>
                <a:cubicBezTo>
                  <a:pt x="5333" y="15875"/>
                  <a:pt x="0" y="21208"/>
                  <a:pt x="0" y="27781"/>
                </a:cubicBezTo>
                <a:cubicBezTo>
                  <a:pt x="0" y="31527"/>
                  <a:pt x="1761" y="35049"/>
                  <a:pt x="4763" y="37306"/>
                </a:cubicBezTo>
                <a:lnTo>
                  <a:pt x="56356" y="76002"/>
                </a:lnTo>
                <a:cubicBezTo>
                  <a:pt x="60598" y="79177"/>
                  <a:pt x="66402" y="79177"/>
                  <a:pt x="70644" y="76002"/>
                </a:cubicBezTo>
                <a:lnTo>
                  <a:pt x="122238" y="37306"/>
                </a:lnTo>
                <a:cubicBezTo>
                  <a:pt x="125239" y="35049"/>
                  <a:pt x="127000" y="31527"/>
                  <a:pt x="127000" y="27781"/>
                </a:cubicBezTo>
                <a:cubicBezTo>
                  <a:pt x="127000" y="21208"/>
                  <a:pt x="121667" y="15875"/>
                  <a:pt x="115094" y="15875"/>
                </a:cubicBezTo>
                <a:lnTo>
                  <a:pt x="11906" y="15875"/>
                </a:lnTo>
                <a:close/>
                <a:moveTo>
                  <a:pt x="0" y="48617"/>
                </a:moveTo>
                <a:lnTo>
                  <a:pt x="0" y="95250"/>
                </a:lnTo>
                <a:cubicBezTo>
                  <a:pt x="0" y="104006"/>
                  <a:pt x="7119" y="111125"/>
                  <a:pt x="15875" y="111125"/>
                </a:cubicBezTo>
                <a:lnTo>
                  <a:pt x="111125" y="111125"/>
                </a:lnTo>
                <a:cubicBezTo>
                  <a:pt x="119881" y="111125"/>
                  <a:pt x="127000" y="104006"/>
                  <a:pt x="127000" y="95250"/>
                </a:cubicBezTo>
                <a:lnTo>
                  <a:pt x="127000" y="48617"/>
                </a:lnTo>
                <a:lnTo>
                  <a:pt x="77788" y="85527"/>
                </a:lnTo>
                <a:cubicBezTo>
                  <a:pt x="69329" y="91877"/>
                  <a:pt x="57671" y="91877"/>
                  <a:pt x="49213" y="85527"/>
                </a:cubicBezTo>
                <a:lnTo>
                  <a:pt x="0" y="48617"/>
                </a:ln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27" name="Text 25"/>
          <p:cNvSpPr/>
          <p:nvPr/>
        </p:nvSpPr>
        <p:spPr>
          <a:xfrm>
            <a:off x="6683375" y="2921000"/>
            <a:ext cx="24685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Заказным письмом через Почту России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461125" y="3175000"/>
            <a:ext cx="158750" cy="127000"/>
          </a:xfrm>
          <a:custGeom>
            <a:avLst/>
            <a:gdLst/>
            <a:ahLst/>
            <a:cxnLst/>
            <a:rect l="l" t="t" r="r" b="b"/>
            <a:pathLst>
              <a:path w="158750" h="127000">
                <a:moveTo>
                  <a:pt x="47625" y="31750"/>
                </a:moveTo>
                <a:cubicBezTo>
                  <a:pt x="47625" y="27360"/>
                  <a:pt x="51172" y="23812"/>
                  <a:pt x="55563" y="23812"/>
                </a:cubicBezTo>
                <a:cubicBezTo>
                  <a:pt x="59953" y="23812"/>
                  <a:pt x="63500" y="27360"/>
                  <a:pt x="63500" y="31750"/>
                </a:cubicBezTo>
                <a:lnTo>
                  <a:pt x="63500" y="33685"/>
                </a:lnTo>
                <a:cubicBezTo>
                  <a:pt x="63500" y="40556"/>
                  <a:pt x="62905" y="47402"/>
                  <a:pt x="61739" y="54149"/>
                </a:cubicBezTo>
                <a:lnTo>
                  <a:pt x="40804" y="60424"/>
                </a:lnTo>
                <a:cubicBezTo>
                  <a:pt x="30733" y="63450"/>
                  <a:pt x="23837" y="72727"/>
                  <a:pt x="23837" y="83245"/>
                </a:cubicBezTo>
                <a:lnTo>
                  <a:pt x="23837" y="91281"/>
                </a:lnTo>
                <a:lnTo>
                  <a:pt x="5978" y="91281"/>
                </a:lnTo>
                <a:cubicBezTo>
                  <a:pt x="2679" y="91281"/>
                  <a:pt x="25" y="93935"/>
                  <a:pt x="25" y="97234"/>
                </a:cubicBezTo>
                <a:cubicBezTo>
                  <a:pt x="25" y="100533"/>
                  <a:pt x="2679" y="103188"/>
                  <a:pt x="5978" y="103188"/>
                </a:cubicBezTo>
                <a:lnTo>
                  <a:pt x="23961" y="103188"/>
                </a:lnTo>
                <a:cubicBezTo>
                  <a:pt x="25003" y="112117"/>
                  <a:pt x="32593" y="119063"/>
                  <a:pt x="41821" y="119063"/>
                </a:cubicBezTo>
                <a:cubicBezTo>
                  <a:pt x="48270" y="119063"/>
                  <a:pt x="54223" y="115615"/>
                  <a:pt x="57423" y="110009"/>
                </a:cubicBezTo>
                <a:lnTo>
                  <a:pt x="60871" y="103981"/>
                </a:lnTo>
                <a:cubicBezTo>
                  <a:pt x="67518" y="92323"/>
                  <a:pt x="72405" y="79747"/>
                  <a:pt x="75357" y="66650"/>
                </a:cubicBezTo>
                <a:lnTo>
                  <a:pt x="98772" y="59630"/>
                </a:lnTo>
                <a:lnTo>
                  <a:pt x="95672" y="68932"/>
                </a:lnTo>
                <a:cubicBezTo>
                  <a:pt x="94853" y="71363"/>
                  <a:pt x="95275" y="74017"/>
                  <a:pt x="96763" y="76076"/>
                </a:cubicBezTo>
                <a:cubicBezTo>
                  <a:pt x="98251" y="78135"/>
                  <a:pt x="100633" y="79375"/>
                  <a:pt x="103188" y="79375"/>
                </a:cubicBezTo>
                <a:lnTo>
                  <a:pt x="134938" y="79375"/>
                </a:lnTo>
                <a:cubicBezTo>
                  <a:pt x="139328" y="79375"/>
                  <a:pt x="142875" y="75828"/>
                  <a:pt x="142875" y="71438"/>
                </a:cubicBezTo>
                <a:cubicBezTo>
                  <a:pt x="142875" y="67047"/>
                  <a:pt x="139328" y="63500"/>
                  <a:pt x="134938" y="63500"/>
                </a:cubicBezTo>
                <a:lnTo>
                  <a:pt x="114201" y="63500"/>
                </a:lnTo>
                <a:lnTo>
                  <a:pt x="118666" y="50130"/>
                </a:lnTo>
                <a:cubicBezTo>
                  <a:pt x="119608" y="47327"/>
                  <a:pt x="118889" y="44227"/>
                  <a:pt x="116830" y="42094"/>
                </a:cubicBezTo>
                <a:cubicBezTo>
                  <a:pt x="114771" y="39960"/>
                  <a:pt x="111696" y="39167"/>
                  <a:pt x="108843" y="40010"/>
                </a:cubicBezTo>
                <a:lnTo>
                  <a:pt x="78482" y="49138"/>
                </a:lnTo>
                <a:cubicBezTo>
                  <a:pt x="79077" y="44004"/>
                  <a:pt x="79375" y="38869"/>
                  <a:pt x="79375" y="33685"/>
                </a:cubicBezTo>
                <a:lnTo>
                  <a:pt x="79375" y="31750"/>
                </a:lnTo>
                <a:cubicBezTo>
                  <a:pt x="79375" y="18604"/>
                  <a:pt x="68709" y="7938"/>
                  <a:pt x="55563" y="7938"/>
                </a:cubicBezTo>
                <a:cubicBezTo>
                  <a:pt x="42416" y="7938"/>
                  <a:pt x="31750" y="18604"/>
                  <a:pt x="31750" y="31750"/>
                </a:cubicBezTo>
                <a:lnTo>
                  <a:pt x="31750" y="39688"/>
                </a:lnTo>
                <a:cubicBezTo>
                  <a:pt x="31750" y="44078"/>
                  <a:pt x="35297" y="47625"/>
                  <a:pt x="39688" y="47625"/>
                </a:cubicBezTo>
                <a:cubicBezTo>
                  <a:pt x="44078" y="47625"/>
                  <a:pt x="47625" y="44078"/>
                  <a:pt x="47625" y="39688"/>
                </a:cubicBezTo>
                <a:lnTo>
                  <a:pt x="47625" y="31750"/>
                </a:lnTo>
                <a:close/>
                <a:moveTo>
                  <a:pt x="45343" y="75654"/>
                </a:moveTo>
                <a:lnTo>
                  <a:pt x="57497" y="72008"/>
                </a:lnTo>
                <a:cubicBezTo>
                  <a:pt x="54918" y="80392"/>
                  <a:pt x="51420" y="88478"/>
                  <a:pt x="47054" y="96118"/>
                </a:cubicBezTo>
                <a:lnTo>
                  <a:pt x="43607" y="102146"/>
                </a:lnTo>
                <a:cubicBezTo>
                  <a:pt x="43235" y="102791"/>
                  <a:pt x="42540" y="103212"/>
                  <a:pt x="41771" y="103212"/>
                </a:cubicBezTo>
                <a:cubicBezTo>
                  <a:pt x="40605" y="103212"/>
                  <a:pt x="39663" y="102270"/>
                  <a:pt x="39663" y="101104"/>
                </a:cubicBezTo>
                <a:lnTo>
                  <a:pt x="39663" y="83269"/>
                </a:lnTo>
                <a:cubicBezTo>
                  <a:pt x="39663" y="79772"/>
                  <a:pt x="41970" y="76671"/>
                  <a:pt x="45318" y="75654"/>
                </a:cubicBezTo>
                <a:close/>
                <a:moveTo>
                  <a:pt x="152797" y="103188"/>
                </a:moveTo>
                <a:cubicBezTo>
                  <a:pt x="156096" y="103188"/>
                  <a:pt x="158750" y="100533"/>
                  <a:pt x="158750" y="97234"/>
                </a:cubicBezTo>
                <a:cubicBezTo>
                  <a:pt x="158750" y="93935"/>
                  <a:pt x="156096" y="91281"/>
                  <a:pt x="152797" y="91281"/>
                </a:cubicBezTo>
                <a:lnTo>
                  <a:pt x="80144" y="91281"/>
                </a:lnTo>
                <a:cubicBezTo>
                  <a:pt x="78532" y="95324"/>
                  <a:pt x="76746" y="99293"/>
                  <a:pt x="74786" y="103188"/>
                </a:cubicBezTo>
                <a:lnTo>
                  <a:pt x="152797" y="103188"/>
                </a:ln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29" name="Text 27"/>
          <p:cNvSpPr/>
          <p:nvPr/>
        </p:nvSpPr>
        <p:spPr>
          <a:xfrm>
            <a:off x="6683375" y="3143250"/>
            <a:ext cx="21351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 помощью электронной подписи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461125" y="3397250"/>
            <a:ext cx="158750" cy="127000"/>
          </a:xfrm>
          <a:custGeom>
            <a:avLst/>
            <a:gdLst/>
            <a:ahLst/>
            <a:cxnLst/>
            <a:rect l="l" t="t" r="r" b="b"/>
            <a:pathLst>
              <a:path w="158750" h="127000">
                <a:moveTo>
                  <a:pt x="33734" y="31750"/>
                </a:moveTo>
                <a:cubicBezTo>
                  <a:pt x="33734" y="15322"/>
                  <a:pt x="47072" y="1984"/>
                  <a:pt x="63500" y="1984"/>
                </a:cubicBezTo>
                <a:cubicBezTo>
                  <a:pt x="79928" y="1984"/>
                  <a:pt x="93266" y="15322"/>
                  <a:pt x="93266" y="31750"/>
                </a:cubicBezTo>
                <a:cubicBezTo>
                  <a:pt x="93266" y="48178"/>
                  <a:pt x="79928" y="61516"/>
                  <a:pt x="63500" y="61516"/>
                </a:cubicBezTo>
                <a:cubicBezTo>
                  <a:pt x="47072" y="61516"/>
                  <a:pt x="33734" y="48178"/>
                  <a:pt x="33734" y="31750"/>
                </a:cubicBezTo>
                <a:close/>
                <a:moveTo>
                  <a:pt x="11906" y="119633"/>
                </a:moveTo>
                <a:cubicBezTo>
                  <a:pt x="11906" y="95200"/>
                  <a:pt x="31700" y="75406"/>
                  <a:pt x="56133" y="75406"/>
                </a:cubicBezTo>
                <a:lnTo>
                  <a:pt x="70867" y="75406"/>
                </a:lnTo>
                <a:cubicBezTo>
                  <a:pt x="95300" y="75406"/>
                  <a:pt x="115094" y="95200"/>
                  <a:pt x="115094" y="119633"/>
                </a:cubicBezTo>
                <a:cubicBezTo>
                  <a:pt x="115094" y="123701"/>
                  <a:pt x="111795" y="127000"/>
                  <a:pt x="107727" y="127000"/>
                </a:cubicBezTo>
                <a:lnTo>
                  <a:pt x="19273" y="127000"/>
                </a:lnTo>
                <a:cubicBezTo>
                  <a:pt x="15205" y="127000"/>
                  <a:pt x="11906" y="123701"/>
                  <a:pt x="11906" y="119633"/>
                </a:cubicBezTo>
                <a:close/>
                <a:moveTo>
                  <a:pt x="151904" y="32916"/>
                </a:moveTo>
                <a:lnTo>
                  <a:pt x="132060" y="64666"/>
                </a:lnTo>
                <a:cubicBezTo>
                  <a:pt x="131018" y="66328"/>
                  <a:pt x="129232" y="67370"/>
                  <a:pt x="127273" y="67469"/>
                </a:cubicBezTo>
                <a:cubicBezTo>
                  <a:pt x="125313" y="67568"/>
                  <a:pt x="123428" y="66675"/>
                  <a:pt x="122262" y="65088"/>
                </a:cubicBezTo>
                <a:lnTo>
                  <a:pt x="110356" y="49212"/>
                </a:lnTo>
                <a:cubicBezTo>
                  <a:pt x="108372" y="46583"/>
                  <a:pt x="108917" y="42863"/>
                  <a:pt x="111547" y="40878"/>
                </a:cubicBezTo>
                <a:cubicBezTo>
                  <a:pt x="114176" y="38894"/>
                  <a:pt x="117897" y="39439"/>
                  <a:pt x="119881" y="42069"/>
                </a:cubicBezTo>
                <a:lnTo>
                  <a:pt x="126578" y="50998"/>
                </a:lnTo>
                <a:lnTo>
                  <a:pt x="141808" y="26615"/>
                </a:lnTo>
                <a:cubicBezTo>
                  <a:pt x="143545" y="23837"/>
                  <a:pt x="147216" y="22969"/>
                  <a:pt x="150019" y="24730"/>
                </a:cubicBezTo>
                <a:cubicBezTo>
                  <a:pt x="152822" y="26491"/>
                  <a:pt x="153665" y="30138"/>
                  <a:pt x="151904" y="32941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31" name="Text 29"/>
          <p:cNvSpPr/>
          <p:nvPr/>
        </p:nvSpPr>
        <p:spPr>
          <a:xfrm>
            <a:off x="6683375" y="3365500"/>
            <a:ext cx="1920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Лично в центре обслуживания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317500" y="4000500"/>
            <a:ext cx="5699125" cy="1889125"/>
          </a:xfrm>
          <a:custGeom>
            <a:avLst/>
            <a:gdLst/>
            <a:ahLst/>
            <a:cxnLst/>
            <a:rect l="l" t="t" r="r" b="b"/>
            <a:pathLst>
              <a:path w="5699125" h="1889125">
                <a:moveTo>
                  <a:pt x="95250" y="0"/>
                </a:moveTo>
                <a:lnTo>
                  <a:pt x="5603875" y="0"/>
                </a:lnTo>
                <a:cubicBezTo>
                  <a:pt x="5656480" y="0"/>
                  <a:pt x="5699125" y="42645"/>
                  <a:pt x="5699125" y="95250"/>
                </a:cubicBezTo>
                <a:lnTo>
                  <a:pt x="5699125" y="1793875"/>
                </a:lnTo>
                <a:cubicBezTo>
                  <a:pt x="5699125" y="1846480"/>
                  <a:pt x="5656480" y="1889125"/>
                  <a:pt x="5603875" y="1889125"/>
                </a:cubicBezTo>
                <a:lnTo>
                  <a:pt x="95250" y="1889125"/>
                </a:lnTo>
                <a:cubicBezTo>
                  <a:pt x="42645" y="1889125"/>
                  <a:pt x="0" y="1846480"/>
                  <a:pt x="0" y="1793875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33" name="Shape 31"/>
          <p:cNvSpPr/>
          <p:nvPr/>
        </p:nvSpPr>
        <p:spPr>
          <a:xfrm>
            <a:off x="496094" y="4191000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46230" y="20092"/>
                </a:moveTo>
                <a:lnTo>
                  <a:pt x="43005" y="29766"/>
                </a:lnTo>
                <a:lnTo>
                  <a:pt x="19844" y="29766"/>
                </a:lnTo>
                <a:cubicBezTo>
                  <a:pt x="8899" y="29766"/>
                  <a:pt x="0" y="38664"/>
                  <a:pt x="0" y="49609"/>
                </a:cubicBezTo>
                <a:lnTo>
                  <a:pt x="0" y="128984"/>
                </a:lnTo>
                <a:cubicBezTo>
                  <a:pt x="0" y="139929"/>
                  <a:pt x="8899" y="148828"/>
                  <a:pt x="19844" y="148828"/>
                </a:cubicBezTo>
                <a:lnTo>
                  <a:pt x="138906" y="148828"/>
                </a:lnTo>
                <a:cubicBezTo>
                  <a:pt x="149851" y="148828"/>
                  <a:pt x="158750" y="139929"/>
                  <a:pt x="158750" y="128984"/>
                </a:cubicBezTo>
                <a:lnTo>
                  <a:pt x="158750" y="49609"/>
                </a:lnTo>
                <a:cubicBezTo>
                  <a:pt x="158750" y="38664"/>
                  <a:pt x="149851" y="29766"/>
                  <a:pt x="138906" y="29766"/>
                </a:cubicBezTo>
                <a:lnTo>
                  <a:pt x="115745" y="29766"/>
                </a:lnTo>
                <a:lnTo>
                  <a:pt x="112520" y="20092"/>
                </a:lnTo>
                <a:cubicBezTo>
                  <a:pt x="110505" y="14015"/>
                  <a:pt x="104831" y="9922"/>
                  <a:pt x="98413" y="9922"/>
                </a:cubicBezTo>
                <a:lnTo>
                  <a:pt x="60337" y="9922"/>
                </a:lnTo>
                <a:cubicBezTo>
                  <a:pt x="53919" y="9922"/>
                  <a:pt x="48245" y="14015"/>
                  <a:pt x="46230" y="20092"/>
                </a:cubicBezTo>
                <a:close/>
                <a:moveTo>
                  <a:pt x="79375" y="59531"/>
                </a:moveTo>
                <a:cubicBezTo>
                  <a:pt x="95803" y="59531"/>
                  <a:pt x="109141" y="72869"/>
                  <a:pt x="109141" y="89297"/>
                </a:cubicBezTo>
                <a:cubicBezTo>
                  <a:pt x="109141" y="105725"/>
                  <a:pt x="95803" y="119062"/>
                  <a:pt x="79375" y="119062"/>
                </a:cubicBezTo>
                <a:cubicBezTo>
                  <a:pt x="62947" y="119062"/>
                  <a:pt x="49609" y="105725"/>
                  <a:pt x="49609" y="89297"/>
                </a:cubicBezTo>
                <a:cubicBezTo>
                  <a:pt x="49609" y="72869"/>
                  <a:pt x="62947" y="59531"/>
                  <a:pt x="79375" y="59531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34" name="Text 32"/>
          <p:cNvSpPr/>
          <p:nvPr/>
        </p:nvSpPr>
        <p:spPr>
          <a:xfrm>
            <a:off x="769938" y="4159250"/>
            <a:ext cx="18891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Подготовка документов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476250" y="4476750"/>
            <a:ext cx="5445125" cy="20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F8F6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Заранее подготовьте </a:t>
            </a:r>
            <a:pPr>
              <a:lnSpc>
                <a:spcPct val="140000"/>
              </a:lnSpc>
            </a:pPr>
            <a:r>
              <a:rPr lang="en-US" sz="1000" b="1" dirty="0">
                <a:solidFill>
                  <a:srgbClr val="F8F6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электронные копии</a:t>
            </a:r>
            <a:pPr>
              <a:lnSpc>
                <a:spcPct val="140000"/>
              </a:lnSpc>
            </a:pPr>
            <a:r>
              <a:rPr lang="en-US" sz="1000" dirty="0">
                <a:solidFill>
                  <a:srgbClr val="F8F6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документов в хорошем качестве: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492125" y="4810125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84435" y="52760"/>
                </a:moveTo>
                <a:lnTo>
                  <a:pt x="64591" y="84510"/>
                </a:lnTo>
                <a:cubicBezTo>
                  <a:pt x="63550" y="86171"/>
                  <a:pt x="61764" y="87213"/>
                  <a:pt x="59804" y="87313"/>
                </a:cubicBezTo>
                <a:cubicBezTo>
                  <a:pt x="57845" y="87412"/>
                  <a:pt x="55959" y="86519"/>
                  <a:pt x="54794" y="84931"/>
                </a:cubicBezTo>
                <a:lnTo>
                  <a:pt x="42887" y="69056"/>
                </a:lnTo>
                <a:cubicBezTo>
                  <a:pt x="40903" y="66427"/>
                  <a:pt x="41449" y="62706"/>
                  <a:pt x="44078" y="60722"/>
                </a:cubicBezTo>
                <a:cubicBezTo>
                  <a:pt x="46707" y="58737"/>
                  <a:pt x="50428" y="59283"/>
                  <a:pt x="52412" y="61913"/>
                </a:cubicBezTo>
                <a:lnTo>
                  <a:pt x="59110" y="70842"/>
                </a:lnTo>
                <a:lnTo>
                  <a:pt x="74340" y="46459"/>
                </a:lnTo>
                <a:cubicBezTo>
                  <a:pt x="76076" y="43681"/>
                  <a:pt x="79747" y="42813"/>
                  <a:pt x="82550" y="44574"/>
                </a:cubicBezTo>
                <a:cubicBezTo>
                  <a:pt x="85353" y="46335"/>
                  <a:pt x="86196" y="49981"/>
                  <a:pt x="84435" y="52784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37" name="Text 35"/>
          <p:cNvSpPr/>
          <p:nvPr/>
        </p:nvSpPr>
        <p:spPr>
          <a:xfrm>
            <a:off x="698500" y="4778375"/>
            <a:ext cx="1635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8F6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Фото или сканы паспорта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492125" y="5064125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84435" y="52760"/>
                </a:moveTo>
                <a:lnTo>
                  <a:pt x="64591" y="84510"/>
                </a:lnTo>
                <a:cubicBezTo>
                  <a:pt x="63550" y="86171"/>
                  <a:pt x="61764" y="87213"/>
                  <a:pt x="59804" y="87313"/>
                </a:cubicBezTo>
                <a:cubicBezTo>
                  <a:pt x="57845" y="87412"/>
                  <a:pt x="55959" y="86519"/>
                  <a:pt x="54794" y="84931"/>
                </a:cubicBezTo>
                <a:lnTo>
                  <a:pt x="42887" y="69056"/>
                </a:lnTo>
                <a:cubicBezTo>
                  <a:pt x="40903" y="66427"/>
                  <a:pt x="41449" y="62706"/>
                  <a:pt x="44078" y="60722"/>
                </a:cubicBezTo>
                <a:cubicBezTo>
                  <a:pt x="46707" y="58737"/>
                  <a:pt x="50428" y="59283"/>
                  <a:pt x="52412" y="61913"/>
                </a:cubicBezTo>
                <a:lnTo>
                  <a:pt x="59110" y="70842"/>
                </a:lnTo>
                <a:lnTo>
                  <a:pt x="74340" y="46459"/>
                </a:lnTo>
                <a:cubicBezTo>
                  <a:pt x="76076" y="43681"/>
                  <a:pt x="79747" y="42813"/>
                  <a:pt x="82550" y="44574"/>
                </a:cubicBezTo>
                <a:cubicBezTo>
                  <a:pt x="85353" y="46335"/>
                  <a:pt x="86196" y="49981"/>
                  <a:pt x="84435" y="52784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39" name="Text 37"/>
          <p:cNvSpPr/>
          <p:nvPr/>
        </p:nvSpPr>
        <p:spPr>
          <a:xfrm>
            <a:off x="698500" y="5032375"/>
            <a:ext cx="173831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8F6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Свидетельства о рождении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492125" y="5318125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84435" y="52760"/>
                </a:moveTo>
                <a:lnTo>
                  <a:pt x="64591" y="84510"/>
                </a:lnTo>
                <a:cubicBezTo>
                  <a:pt x="63550" y="86171"/>
                  <a:pt x="61764" y="87213"/>
                  <a:pt x="59804" y="87313"/>
                </a:cubicBezTo>
                <a:cubicBezTo>
                  <a:pt x="57845" y="87412"/>
                  <a:pt x="55959" y="86519"/>
                  <a:pt x="54794" y="84931"/>
                </a:cubicBezTo>
                <a:lnTo>
                  <a:pt x="42887" y="69056"/>
                </a:lnTo>
                <a:cubicBezTo>
                  <a:pt x="40903" y="66427"/>
                  <a:pt x="41449" y="62706"/>
                  <a:pt x="44078" y="60722"/>
                </a:cubicBezTo>
                <a:cubicBezTo>
                  <a:pt x="46707" y="58737"/>
                  <a:pt x="50428" y="59283"/>
                  <a:pt x="52412" y="61913"/>
                </a:cubicBezTo>
                <a:lnTo>
                  <a:pt x="59110" y="70842"/>
                </a:lnTo>
                <a:lnTo>
                  <a:pt x="74340" y="46459"/>
                </a:lnTo>
                <a:cubicBezTo>
                  <a:pt x="76076" y="43681"/>
                  <a:pt x="79747" y="42813"/>
                  <a:pt x="82550" y="44574"/>
                </a:cubicBezTo>
                <a:cubicBezTo>
                  <a:pt x="85353" y="46335"/>
                  <a:pt x="86196" y="49981"/>
                  <a:pt x="84435" y="52784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41" name="Text 39"/>
          <p:cNvSpPr/>
          <p:nvPr/>
        </p:nvSpPr>
        <p:spPr>
          <a:xfrm>
            <a:off x="698500" y="5286375"/>
            <a:ext cx="1635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8F6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Документа о регистрации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492125" y="5572125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00" y="127000"/>
                </a:moveTo>
                <a:cubicBezTo>
                  <a:pt x="98547" y="127000"/>
                  <a:pt x="127000" y="98547"/>
                  <a:pt x="127000" y="63500"/>
                </a:cubicBezTo>
                <a:cubicBezTo>
                  <a:pt x="127000" y="28453"/>
                  <a:pt x="98547" y="0"/>
                  <a:pt x="63500" y="0"/>
                </a:cubicBezTo>
                <a:cubicBezTo>
                  <a:pt x="28453" y="0"/>
                  <a:pt x="0" y="28453"/>
                  <a:pt x="0" y="63500"/>
                </a:cubicBezTo>
                <a:cubicBezTo>
                  <a:pt x="0" y="98547"/>
                  <a:pt x="28453" y="127000"/>
                  <a:pt x="63500" y="127000"/>
                </a:cubicBezTo>
                <a:close/>
                <a:moveTo>
                  <a:pt x="84435" y="52760"/>
                </a:moveTo>
                <a:lnTo>
                  <a:pt x="64591" y="84510"/>
                </a:lnTo>
                <a:cubicBezTo>
                  <a:pt x="63550" y="86171"/>
                  <a:pt x="61764" y="87213"/>
                  <a:pt x="59804" y="87313"/>
                </a:cubicBezTo>
                <a:cubicBezTo>
                  <a:pt x="57845" y="87412"/>
                  <a:pt x="55959" y="86519"/>
                  <a:pt x="54794" y="84931"/>
                </a:cubicBezTo>
                <a:lnTo>
                  <a:pt x="42887" y="69056"/>
                </a:lnTo>
                <a:cubicBezTo>
                  <a:pt x="40903" y="66427"/>
                  <a:pt x="41449" y="62706"/>
                  <a:pt x="44078" y="60722"/>
                </a:cubicBezTo>
                <a:cubicBezTo>
                  <a:pt x="46707" y="58737"/>
                  <a:pt x="50428" y="59283"/>
                  <a:pt x="52412" y="61913"/>
                </a:cubicBezTo>
                <a:lnTo>
                  <a:pt x="59110" y="70842"/>
                </a:lnTo>
                <a:lnTo>
                  <a:pt x="74340" y="46459"/>
                </a:lnTo>
                <a:cubicBezTo>
                  <a:pt x="76076" y="43681"/>
                  <a:pt x="79747" y="42813"/>
                  <a:pt x="82550" y="44574"/>
                </a:cubicBezTo>
                <a:cubicBezTo>
                  <a:pt x="85353" y="46335"/>
                  <a:pt x="86196" y="49981"/>
                  <a:pt x="84435" y="52784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43" name="Text 41"/>
          <p:cNvSpPr/>
          <p:nvPr/>
        </p:nvSpPr>
        <p:spPr>
          <a:xfrm>
            <a:off x="698500" y="5540375"/>
            <a:ext cx="230981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8F6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Документов на льготы (при наличии)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175375" y="4000500"/>
            <a:ext cx="5699125" cy="1889125"/>
          </a:xfrm>
          <a:custGeom>
            <a:avLst/>
            <a:gdLst/>
            <a:ahLst/>
            <a:cxnLst/>
            <a:rect l="l" t="t" r="r" b="b"/>
            <a:pathLst>
              <a:path w="5699125" h="1889125">
                <a:moveTo>
                  <a:pt x="95250" y="0"/>
                </a:moveTo>
                <a:lnTo>
                  <a:pt x="5603875" y="0"/>
                </a:lnTo>
                <a:cubicBezTo>
                  <a:pt x="5656480" y="0"/>
                  <a:pt x="5699125" y="42645"/>
                  <a:pt x="5699125" y="95250"/>
                </a:cubicBezTo>
                <a:lnTo>
                  <a:pt x="5699125" y="1793875"/>
                </a:lnTo>
                <a:cubicBezTo>
                  <a:pt x="5699125" y="1846480"/>
                  <a:pt x="5656480" y="1889125"/>
                  <a:pt x="5603875" y="1889125"/>
                </a:cubicBezTo>
                <a:lnTo>
                  <a:pt x="95250" y="1889125"/>
                </a:lnTo>
                <a:cubicBezTo>
                  <a:pt x="42645" y="1889125"/>
                  <a:pt x="0" y="1846480"/>
                  <a:pt x="0" y="1793875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45" name="Shape 43"/>
          <p:cNvSpPr/>
          <p:nvPr/>
        </p:nvSpPr>
        <p:spPr>
          <a:xfrm>
            <a:off x="6373813" y="4191000"/>
            <a:ext cx="119063" cy="158750"/>
          </a:xfrm>
          <a:custGeom>
            <a:avLst/>
            <a:gdLst/>
            <a:ahLst/>
            <a:cxnLst/>
            <a:rect l="l" t="t" r="r" b="b"/>
            <a:pathLst>
              <a:path w="119063" h="158750">
                <a:moveTo>
                  <a:pt x="90816" y="119062"/>
                </a:moveTo>
                <a:cubicBezTo>
                  <a:pt x="93080" y="112148"/>
                  <a:pt x="97606" y="105885"/>
                  <a:pt x="102722" y="100490"/>
                </a:cubicBezTo>
                <a:cubicBezTo>
                  <a:pt x="112861" y="89824"/>
                  <a:pt x="119062" y="75406"/>
                  <a:pt x="119062" y="59531"/>
                </a:cubicBezTo>
                <a:cubicBezTo>
                  <a:pt x="119062" y="26665"/>
                  <a:pt x="92397" y="0"/>
                  <a:pt x="59531" y="0"/>
                </a:cubicBezTo>
                <a:cubicBezTo>
                  <a:pt x="26665" y="0"/>
                  <a:pt x="0" y="26665"/>
                  <a:pt x="0" y="59531"/>
                </a:cubicBezTo>
                <a:cubicBezTo>
                  <a:pt x="0" y="75406"/>
                  <a:pt x="6201" y="89824"/>
                  <a:pt x="16340" y="100490"/>
                </a:cubicBezTo>
                <a:cubicBezTo>
                  <a:pt x="21456" y="105885"/>
                  <a:pt x="26014" y="112148"/>
                  <a:pt x="28246" y="119062"/>
                </a:cubicBezTo>
                <a:lnTo>
                  <a:pt x="90785" y="119062"/>
                </a:lnTo>
                <a:close/>
                <a:moveTo>
                  <a:pt x="89297" y="133945"/>
                </a:moveTo>
                <a:lnTo>
                  <a:pt x="29766" y="133945"/>
                </a:lnTo>
                <a:lnTo>
                  <a:pt x="29766" y="138906"/>
                </a:lnTo>
                <a:cubicBezTo>
                  <a:pt x="29766" y="152611"/>
                  <a:pt x="40866" y="163711"/>
                  <a:pt x="54570" y="163711"/>
                </a:cubicBezTo>
                <a:lnTo>
                  <a:pt x="64492" y="163711"/>
                </a:lnTo>
                <a:cubicBezTo>
                  <a:pt x="78197" y="163711"/>
                  <a:pt x="89297" y="152611"/>
                  <a:pt x="89297" y="138906"/>
                </a:cubicBezTo>
                <a:lnTo>
                  <a:pt x="89297" y="133945"/>
                </a:lnTo>
                <a:close/>
                <a:moveTo>
                  <a:pt x="57051" y="34727"/>
                </a:moveTo>
                <a:cubicBezTo>
                  <a:pt x="44710" y="34727"/>
                  <a:pt x="34727" y="44710"/>
                  <a:pt x="34727" y="57051"/>
                </a:cubicBezTo>
                <a:cubicBezTo>
                  <a:pt x="34727" y="61175"/>
                  <a:pt x="31409" y="64492"/>
                  <a:pt x="27285" y="64492"/>
                </a:cubicBezTo>
                <a:cubicBezTo>
                  <a:pt x="23161" y="64492"/>
                  <a:pt x="19844" y="61175"/>
                  <a:pt x="19844" y="57051"/>
                </a:cubicBezTo>
                <a:cubicBezTo>
                  <a:pt x="19844" y="36494"/>
                  <a:pt x="36494" y="19844"/>
                  <a:pt x="57051" y="19844"/>
                </a:cubicBezTo>
                <a:cubicBezTo>
                  <a:pt x="61175" y="19844"/>
                  <a:pt x="64492" y="23161"/>
                  <a:pt x="64492" y="27285"/>
                </a:cubicBezTo>
                <a:cubicBezTo>
                  <a:pt x="64492" y="31409"/>
                  <a:pt x="61175" y="34727"/>
                  <a:pt x="57051" y="34727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6" name="Text 44"/>
          <p:cNvSpPr/>
          <p:nvPr/>
        </p:nvSpPr>
        <p:spPr>
          <a:xfrm>
            <a:off x="6627813" y="4159250"/>
            <a:ext cx="142081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Полезные советы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6342063" y="4508500"/>
            <a:ext cx="142875" cy="127000"/>
          </a:xfrm>
          <a:custGeom>
            <a:avLst/>
            <a:gdLst/>
            <a:ahLst/>
            <a:cxnLst/>
            <a:rect l="l" t="t" r="r" b="b"/>
            <a:pathLst>
              <a:path w="142875" h="127000">
                <a:moveTo>
                  <a:pt x="76771" y="-4688"/>
                </a:moveTo>
                <a:cubicBezTo>
                  <a:pt x="75754" y="-6672"/>
                  <a:pt x="73695" y="-7937"/>
                  <a:pt x="71462" y="-7937"/>
                </a:cubicBezTo>
                <a:cubicBezTo>
                  <a:pt x="69230" y="-7937"/>
                  <a:pt x="67171" y="-6672"/>
                  <a:pt x="66154" y="-4688"/>
                </a:cubicBezTo>
                <a:lnTo>
                  <a:pt x="47898" y="31080"/>
                </a:lnTo>
                <a:lnTo>
                  <a:pt x="8235" y="37381"/>
                </a:lnTo>
                <a:cubicBezTo>
                  <a:pt x="6028" y="37728"/>
                  <a:pt x="4192" y="39291"/>
                  <a:pt x="3497" y="41424"/>
                </a:cubicBezTo>
                <a:cubicBezTo>
                  <a:pt x="2803" y="43557"/>
                  <a:pt x="3373" y="45889"/>
                  <a:pt x="4936" y="47476"/>
                </a:cubicBezTo>
                <a:lnTo>
                  <a:pt x="33313" y="75878"/>
                </a:lnTo>
                <a:lnTo>
                  <a:pt x="27062" y="115540"/>
                </a:lnTo>
                <a:cubicBezTo>
                  <a:pt x="26715" y="117748"/>
                  <a:pt x="27632" y="119980"/>
                  <a:pt x="29443" y="121295"/>
                </a:cubicBezTo>
                <a:cubicBezTo>
                  <a:pt x="31254" y="122610"/>
                  <a:pt x="33635" y="122808"/>
                  <a:pt x="35644" y="121791"/>
                </a:cubicBezTo>
                <a:lnTo>
                  <a:pt x="71462" y="103584"/>
                </a:lnTo>
                <a:lnTo>
                  <a:pt x="107255" y="121791"/>
                </a:lnTo>
                <a:cubicBezTo>
                  <a:pt x="109240" y="122808"/>
                  <a:pt x="111646" y="122610"/>
                  <a:pt x="113457" y="121295"/>
                </a:cubicBezTo>
                <a:cubicBezTo>
                  <a:pt x="115267" y="119980"/>
                  <a:pt x="116185" y="117773"/>
                  <a:pt x="115838" y="115540"/>
                </a:cubicBezTo>
                <a:lnTo>
                  <a:pt x="109562" y="75878"/>
                </a:lnTo>
                <a:lnTo>
                  <a:pt x="137939" y="47476"/>
                </a:lnTo>
                <a:cubicBezTo>
                  <a:pt x="139526" y="45889"/>
                  <a:pt x="140072" y="43557"/>
                  <a:pt x="139378" y="41424"/>
                </a:cubicBezTo>
                <a:cubicBezTo>
                  <a:pt x="138683" y="39291"/>
                  <a:pt x="136872" y="37728"/>
                  <a:pt x="134640" y="37381"/>
                </a:cubicBezTo>
                <a:lnTo>
                  <a:pt x="95002" y="31080"/>
                </a:lnTo>
                <a:lnTo>
                  <a:pt x="76771" y="-4688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8" name="Text 46"/>
          <p:cNvSpPr/>
          <p:nvPr/>
        </p:nvSpPr>
        <p:spPr>
          <a:xfrm>
            <a:off x="6555085" y="4476750"/>
            <a:ext cx="52228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Заполните черновик заранее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— с 17 марта можно создать заявление и сохранить его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6338094" y="4984750"/>
            <a:ext cx="142875" cy="127000"/>
          </a:xfrm>
          <a:custGeom>
            <a:avLst/>
            <a:gdLst/>
            <a:ahLst/>
            <a:cxnLst/>
            <a:rect l="l" t="t" r="r" b="b"/>
            <a:pathLst>
              <a:path w="142875" h="127000">
                <a:moveTo>
                  <a:pt x="76771" y="-4688"/>
                </a:moveTo>
                <a:cubicBezTo>
                  <a:pt x="75754" y="-6672"/>
                  <a:pt x="73695" y="-7937"/>
                  <a:pt x="71462" y="-7937"/>
                </a:cubicBezTo>
                <a:cubicBezTo>
                  <a:pt x="69230" y="-7937"/>
                  <a:pt x="67171" y="-6672"/>
                  <a:pt x="66154" y="-4688"/>
                </a:cubicBezTo>
                <a:lnTo>
                  <a:pt x="47898" y="31080"/>
                </a:lnTo>
                <a:lnTo>
                  <a:pt x="8235" y="37381"/>
                </a:lnTo>
                <a:cubicBezTo>
                  <a:pt x="6028" y="37728"/>
                  <a:pt x="4192" y="39291"/>
                  <a:pt x="3497" y="41424"/>
                </a:cubicBezTo>
                <a:cubicBezTo>
                  <a:pt x="2803" y="43557"/>
                  <a:pt x="3373" y="45889"/>
                  <a:pt x="4936" y="47476"/>
                </a:cubicBezTo>
                <a:lnTo>
                  <a:pt x="33313" y="75878"/>
                </a:lnTo>
                <a:lnTo>
                  <a:pt x="27062" y="115540"/>
                </a:lnTo>
                <a:cubicBezTo>
                  <a:pt x="26715" y="117748"/>
                  <a:pt x="27632" y="119980"/>
                  <a:pt x="29443" y="121295"/>
                </a:cubicBezTo>
                <a:cubicBezTo>
                  <a:pt x="31254" y="122610"/>
                  <a:pt x="33635" y="122808"/>
                  <a:pt x="35644" y="121791"/>
                </a:cubicBezTo>
                <a:lnTo>
                  <a:pt x="71462" y="103584"/>
                </a:lnTo>
                <a:lnTo>
                  <a:pt x="107255" y="121791"/>
                </a:lnTo>
                <a:cubicBezTo>
                  <a:pt x="109240" y="122808"/>
                  <a:pt x="111646" y="122610"/>
                  <a:pt x="113457" y="121295"/>
                </a:cubicBezTo>
                <a:cubicBezTo>
                  <a:pt x="115267" y="119980"/>
                  <a:pt x="116185" y="117773"/>
                  <a:pt x="115838" y="115540"/>
                </a:cubicBezTo>
                <a:lnTo>
                  <a:pt x="109562" y="75878"/>
                </a:lnTo>
                <a:lnTo>
                  <a:pt x="137939" y="47476"/>
                </a:lnTo>
                <a:cubicBezTo>
                  <a:pt x="139526" y="45889"/>
                  <a:pt x="140072" y="43557"/>
                  <a:pt x="139378" y="41424"/>
                </a:cubicBezTo>
                <a:cubicBezTo>
                  <a:pt x="138683" y="39291"/>
                  <a:pt x="136872" y="37728"/>
                  <a:pt x="134640" y="37381"/>
                </a:cubicBezTo>
                <a:lnTo>
                  <a:pt x="95002" y="31080"/>
                </a:lnTo>
                <a:lnTo>
                  <a:pt x="76771" y="-4688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50" name="Text 48"/>
          <p:cNvSpPr/>
          <p:nvPr/>
        </p:nvSpPr>
        <p:spPr>
          <a:xfrm>
            <a:off x="6546850" y="4953000"/>
            <a:ext cx="5230813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Таймер обратного отсчета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— на госуслугах подскажет, когда можно отправить заявление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6342063" y="5461000"/>
            <a:ext cx="142875" cy="127000"/>
          </a:xfrm>
          <a:custGeom>
            <a:avLst/>
            <a:gdLst/>
            <a:ahLst/>
            <a:cxnLst/>
            <a:rect l="l" t="t" r="r" b="b"/>
            <a:pathLst>
              <a:path w="142875" h="127000">
                <a:moveTo>
                  <a:pt x="76771" y="-4688"/>
                </a:moveTo>
                <a:cubicBezTo>
                  <a:pt x="75754" y="-6672"/>
                  <a:pt x="73695" y="-7937"/>
                  <a:pt x="71462" y="-7937"/>
                </a:cubicBezTo>
                <a:cubicBezTo>
                  <a:pt x="69230" y="-7937"/>
                  <a:pt x="67171" y="-6672"/>
                  <a:pt x="66154" y="-4688"/>
                </a:cubicBezTo>
                <a:lnTo>
                  <a:pt x="47898" y="31080"/>
                </a:lnTo>
                <a:lnTo>
                  <a:pt x="8235" y="37381"/>
                </a:lnTo>
                <a:cubicBezTo>
                  <a:pt x="6028" y="37728"/>
                  <a:pt x="4192" y="39291"/>
                  <a:pt x="3497" y="41424"/>
                </a:cubicBezTo>
                <a:cubicBezTo>
                  <a:pt x="2803" y="43557"/>
                  <a:pt x="3373" y="45889"/>
                  <a:pt x="4936" y="47476"/>
                </a:cubicBezTo>
                <a:lnTo>
                  <a:pt x="33313" y="75878"/>
                </a:lnTo>
                <a:lnTo>
                  <a:pt x="27062" y="115540"/>
                </a:lnTo>
                <a:cubicBezTo>
                  <a:pt x="26715" y="117748"/>
                  <a:pt x="27632" y="119980"/>
                  <a:pt x="29443" y="121295"/>
                </a:cubicBezTo>
                <a:cubicBezTo>
                  <a:pt x="31254" y="122610"/>
                  <a:pt x="33635" y="122808"/>
                  <a:pt x="35644" y="121791"/>
                </a:cubicBezTo>
                <a:lnTo>
                  <a:pt x="71462" y="103584"/>
                </a:lnTo>
                <a:lnTo>
                  <a:pt x="107255" y="121791"/>
                </a:lnTo>
                <a:cubicBezTo>
                  <a:pt x="109240" y="122808"/>
                  <a:pt x="111646" y="122610"/>
                  <a:pt x="113457" y="121295"/>
                </a:cubicBezTo>
                <a:cubicBezTo>
                  <a:pt x="115267" y="119980"/>
                  <a:pt x="116185" y="117773"/>
                  <a:pt x="115838" y="115540"/>
                </a:cubicBezTo>
                <a:lnTo>
                  <a:pt x="109562" y="75878"/>
                </a:lnTo>
                <a:lnTo>
                  <a:pt x="137939" y="47476"/>
                </a:lnTo>
                <a:cubicBezTo>
                  <a:pt x="139526" y="45889"/>
                  <a:pt x="140072" y="43557"/>
                  <a:pt x="139378" y="41424"/>
                </a:cubicBezTo>
                <a:cubicBezTo>
                  <a:pt x="138683" y="39291"/>
                  <a:pt x="136872" y="37728"/>
                  <a:pt x="134640" y="37381"/>
                </a:cubicBezTo>
                <a:lnTo>
                  <a:pt x="95002" y="31080"/>
                </a:lnTo>
                <a:lnTo>
                  <a:pt x="76771" y="-4688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52" name="Text 50"/>
          <p:cNvSpPr/>
          <p:nvPr/>
        </p:nvSpPr>
        <p:spPr>
          <a:xfrm>
            <a:off x="6556375" y="5429250"/>
            <a:ext cx="34686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Напоминание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— за день до старта придет уведомление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317500" y="6048375"/>
            <a:ext cx="11557000" cy="460375"/>
          </a:xfrm>
          <a:custGeom>
            <a:avLst/>
            <a:gdLst/>
            <a:ahLst/>
            <a:cxnLst/>
            <a:rect l="l" t="t" r="r" b="b"/>
            <a:pathLst>
              <a:path w="11557000" h="460375">
                <a:moveTo>
                  <a:pt x="95252" y="0"/>
                </a:moveTo>
                <a:lnTo>
                  <a:pt x="11461748" y="0"/>
                </a:lnTo>
                <a:cubicBezTo>
                  <a:pt x="11514354" y="0"/>
                  <a:pt x="11557000" y="42646"/>
                  <a:pt x="11557000" y="95252"/>
                </a:cubicBezTo>
                <a:lnTo>
                  <a:pt x="11557000" y="365123"/>
                </a:lnTo>
                <a:cubicBezTo>
                  <a:pt x="11557000" y="417729"/>
                  <a:pt x="11514354" y="460375"/>
                  <a:pt x="11461748" y="460375"/>
                </a:cubicBezTo>
                <a:lnTo>
                  <a:pt x="95252" y="460375"/>
                </a:lnTo>
                <a:cubicBezTo>
                  <a:pt x="42681" y="460375"/>
                  <a:pt x="0" y="417694"/>
                  <a:pt x="0" y="365123"/>
                </a:cubicBezTo>
                <a:lnTo>
                  <a:pt x="0" y="95252"/>
                </a:lnTo>
                <a:cubicBezTo>
                  <a:pt x="0" y="42681"/>
                  <a:pt x="42681" y="0"/>
                  <a:pt x="95252" y="0"/>
                </a:cubicBezTo>
                <a:close/>
              </a:path>
            </a:pathLst>
          </a:custGeom>
          <a:solidFill>
            <a:srgbClr val="D9A57C">
              <a:alpha val="10196"/>
            </a:srgbClr>
          </a:solidFill>
          <a:ln/>
        </p:spPr>
      </p:sp>
      <p:sp>
        <p:nvSpPr>
          <p:cNvPr id="54" name="Shape 52"/>
          <p:cNvSpPr/>
          <p:nvPr/>
        </p:nvSpPr>
        <p:spPr>
          <a:xfrm>
            <a:off x="480219" y="6183313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47625" y="0"/>
                </a:moveTo>
                <a:cubicBezTo>
                  <a:pt x="54211" y="0"/>
                  <a:pt x="59531" y="5321"/>
                  <a:pt x="59531" y="11906"/>
                </a:cubicBezTo>
                <a:lnTo>
                  <a:pt x="59531" y="23812"/>
                </a:lnTo>
                <a:lnTo>
                  <a:pt x="107156" y="23812"/>
                </a:lnTo>
                <a:lnTo>
                  <a:pt x="107156" y="11906"/>
                </a:lnTo>
                <a:cubicBezTo>
                  <a:pt x="107156" y="5321"/>
                  <a:pt x="112477" y="0"/>
                  <a:pt x="119063" y="0"/>
                </a:cubicBezTo>
                <a:cubicBezTo>
                  <a:pt x="125648" y="0"/>
                  <a:pt x="130969" y="5321"/>
                  <a:pt x="130969" y="11906"/>
                </a:cubicBezTo>
                <a:lnTo>
                  <a:pt x="130969" y="23812"/>
                </a:lnTo>
                <a:lnTo>
                  <a:pt x="142875" y="23812"/>
                </a:lnTo>
                <a:cubicBezTo>
                  <a:pt x="156009" y="23812"/>
                  <a:pt x="166688" y="34491"/>
                  <a:pt x="166688" y="47625"/>
                </a:cubicBezTo>
                <a:lnTo>
                  <a:pt x="166688" y="154781"/>
                </a:lnTo>
                <a:cubicBezTo>
                  <a:pt x="166688" y="167915"/>
                  <a:pt x="156009" y="178594"/>
                  <a:pt x="142875" y="178594"/>
                </a:cubicBezTo>
                <a:lnTo>
                  <a:pt x="23812" y="178594"/>
                </a:lnTo>
                <a:cubicBezTo>
                  <a:pt x="10678" y="178594"/>
                  <a:pt x="0" y="167915"/>
                  <a:pt x="0" y="154781"/>
                </a:cubicBezTo>
                <a:lnTo>
                  <a:pt x="0" y="47625"/>
                </a:lnTo>
                <a:cubicBezTo>
                  <a:pt x="0" y="34491"/>
                  <a:pt x="10678" y="23812"/>
                  <a:pt x="23812" y="23812"/>
                </a:cubicBezTo>
                <a:lnTo>
                  <a:pt x="35719" y="23812"/>
                </a:lnTo>
                <a:lnTo>
                  <a:pt x="35719" y="11906"/>
                </a:lnTo>
                <a:cubicBezTo>
                  <a:pt x="35719" y="5321"/>
                  <a:pt x="41039" y="0"/>
                  <a:pt x="47625" y="0"/>
                </a:cubicBezTo>
                <a:close/>
                <a:moveTo>
                  <a:pt x="114746" y="85092"/>
                </a:moveTo>
                <a:cubicBezTo>
                  <a:pt x="117351" y="80925"/>
                  <a:pt x="116086" y="75419"/>
                  <a:pt x="111919" y="72777"/>
                </a:cubicBezTo>
                <a:cubicBezTo>
                  <a:pt x="107752" y="70135"/>
                  <a:pt x="102245" y="71438"/>
                  <a:pt x="99603" y="75605"/>
                </a:cubicBezTo>
                <a:lnTo>
                  <a:pt x="76758" y="112179"/>
                </a:lnTo>
                <a:lnTo>
                  <a:pt x="66712" y="98785"/>
                </a:lnTo>
                <a:cubicBezTo>
                  <a:pt x="63736" y="94841"/>
                  <a:pt x="58155" y="94022"/>
                  <a:pt x="54211" y="96999"/>
                </a:cubicBezTo>
                <a:cubicBezTo>
                  <a:pt x="50267" y="99975"/>
                  <a:pt x="49448" y="105556"/>
                  <a:pt x="52425" y="109500"/>
                </a:cubicBezTo>
                <a:lnTo>
                  <a:pt x="70284" y="133313"/>
                </a:lnTo>
                <a:cubicBezTo>
                  <a:pt x="72033" y="135657"/>
                  <a:pt x="74861" y="136996"/>
                  <a:pt x="77800" y="136885"/>
                </a:cubicBezTo>
                <a:cubicBezTo>
                  <a:pt x="80739" y="136773"/>
                  <a:pt x="83418" y="135210"/>
                  <a:pt x="84981" y="132680"/>
                </a:cubicBezTo>
                <a:lnTo>
                  <a:pt x="114746" y="85055"/>
                </a:ln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55" name="Text 53"/>
          <p:cNvSpPr/>
          <p:nvPr/>
        </p:nvSpPr>
        <p:spPr>
          <a:xfrm>
            <a:off x="809625" y="6175375"/>
            <a:ext cx="10826750" cy="20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b="1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 1 марта 2023 года</a:t>
            </a:r>
            <a:pPr>
              <a:lnSpc>
                <a:spcPct val="140000"/>
              </a:lnSpc>
            </a:pPr>
            <a:r>
              <a:rPr lang="en-US" sz="1000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подача заявлений через госуслуги доступна по всей России. Это быстрый и удобный способ, который позволяет подать заявление из дома в любое время.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0578" y="370578"/>
            <a:ext cx="11524960" cy="2223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7" b="1" spc="117" kern="0" dirty="0">
                <a:solidFill>
                  <a:srgbClr val="A99F9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ГОСУСЛУГИ: ИНСТРУКЦИЯ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70578" y="667040"/>
            <a:ext cx="11673191" cy="444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502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Пошаговая инструкция подачи заявления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70578" y="1297021"/>
            <a:ext cx="3715040" cy="2112292"/>
          </a:xfrm>
          <a:custGeom>
            <a:avLst/>
            <a:gdLst/>
            <a:ahLst/>
            <a:cxnLst/>
            <a:rect l="l" t="t" r="r" b="b"/>
            <a:pathLst>
              <a:path w="3715040" h="2112292">
                <a:moveTo>
                  <a:pt x="111170" y="0"/>
                </a:moveTo>
                <a:lnTo>
                  <a:pt x="3603870" y="0"/>
                </a:lnTo>
                <a:cubicBezTo>
                  <a:pt x="3665267" y="0"/>
                  <a:pt x="3715040" y="49772"/>
                  <a:pt x="3715040" y="111170"/>
                </a:cubicBezTo>
                <a:lnTo>
                  <a:pt x="3715040" y="2001122"/>
                </a:lnTo>
                <a:cubicBezTo>
                  <a:pt x="3715040" y="2062519"/>
                  <a:pt x="3665267" y="2112292"/>
                  <a:pt x="3603870" y="2112292"/>
                </a:cubicBezTo>
                <a:lnTo>
                  <a:pt x="111170" y="2112292"/>
                </a:lnTo>
                <a:cubicBezTo>
                  <a:pt x="49772" y="2112292"/>
                  <a:pt x="0" y="2062519"/>
                  <a:pt x="0" y="2001122"/>
                </a:cubicBezTo>
                <a:lnTo>
                  <a:pt x="0" y="111170"/>
                </a:lnTo>
                <a:cubicBezTo>
                  <a:pt x="0" y="49814"/>
                  <a:pt x="49814" y="0"/>
                  <a:pt x="11117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7793" dist="9264" dir="5400000">
              <a:srgbClr val="000000">
                <a:alpha val="10196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55866" y="1482310"/>
            <a:ext cx="370578" cy="370578"/>
          </a:xfrm>
          <a:custGeom>
            <a:avLst/>
            <a:gdLst/>
            <a:ahLst/>
            <a:cxnLst/>
            <a:rect l="l" t="t" r="r" b="b"/>
            <a:pathLst>
              <a:path w="370578" h="370578">
                <a:moveTo>
                  <a:pt x="185289" y="0"/>
                </a:moveTo>
                <a:lnTo>
                  <a:pt x="185289" y="0"/>
                </a:lnTo>
                <a:cubicBezTo>
                  <a:pt x="287552" y="0"/>
                  <a:pt x="370578" y="83025"/>
                  <a:pt x="370578" y="185289"/>
                </a:cubicBezTo>
                <a:lnTo>
                  <a:pt x="370578" y="185289"/>
                </a:lnTo>
                <a:cubicBezTo>
                  <a:pt x="370578" y="287552"/>
                  <a:pt x="287552" y="370578"/>
                  <a:pt x="185289" y="370578"/>
                </a:cubicBezTo>
                <a:lnTo>
                  <a:pt x="185289" y="370578"/>
                </a:lnTo>
                <a:cubicBezTo>
                  <a:pt x="83025" y="370578"/>
                  <a:pt x="0" y="287552"/>
                  <a:pt x="0" y="185289"/>
                </a:cubicBezTo>
                <a:lnTo>
                  <a:pt x="0" y="185289"/>
                </a:lnTo>
                <a:cubicBezTo>
                  <a:pt x="0" y="83025"/>
                  <a:pt x="83025" y="0"/>
                  <a:pt x="185289" y="0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6" name="Text 4"/>
          <p:cNvSpPr/>
          <p:nvPr/>
        </p:nvSpPr>
        <p:spPr>
          <a:xfrm>
            <a:off x="708382" y="1537897"/>
            <a:ext cx="148231" cy="2594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13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037617" y="1537897"/>
            <a:ext cx="1936267" cy="2594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13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Вход в личный кабинет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55866" y="1964061"/>
            <a:ext cx="3418578" cy="96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67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Авторизуйтесь на портале </a:t>
            </a:r>
            <a:pPr>
              <a:lnSpc>
                <a:spcPct val="140000"/>
              </a:lnSpc>
            </a:pPr>
            <a:r>
              <a:rPr lang="en-US" sz="1167" b="1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gosuslugi.ru</a:t>
            </a:r>
            <a:pPr>
              <a:lnSpc>
                <a:spcPct val="140000"/>
              </a:lnSpc>
            </a:pPr>
            <a:r>
              <a:rPr lang="en-US" sz="1167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используя логин и пароль. Убедитесь, что ваша учетная запись верифицирована.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58182" y="3066529"/>
            <a:ext cx="162128" cy="129702"/>
          </a:xfrm>
          <a:custGeom>
            <a:avLst/>
            <a:gdLst/>
            <a:ahLst/>
            <a:cxnLst/>
            <a:rect l="l" t="t" r="r" b="b"/>
            <a:pathLst>
              <a:path w="162128" h="129702">
                <a:moveTo>
                  <a:pt x="34452" y="32426"/>
                </a:moveTo>
                <a:cubicBezTo>
                  <a:pt x="34452" y="15648"/>
                  <a:pt x="48073" y="2027"/>
                  <a:pt x="64851" y="2027"/>
                </a:cubicBezTo>
                <a:cubicBezTo>
                  <a:pt x="81629" y="2027"/>
                  <a:pt x="95250" y="15648"/>
                  <a:pt x="95250" y="32426"/>
                </a:cubicBezTo>
                <a:cubicBezTo>
                  <a:pt x="95250" y="49203"/>
                  <a:pt x="81629" y="62824"/>
                  <a:pt x="64851" y="62824"/>
                </a:cubicBezTo>
                <a:cubicBezTo>
                  <a:pt x="48073" y="62824"/>
                  <a:pt x="34452" y="49203"/>
                  <a:pt x="34452" y="32426"/>
                </a:cubicBezTo>
                <a:close/>
                <a:moveTo>
                  <a:pt x="12160" y="122178"/>
                </a:moveTo>
                <a:cubicBezTo>
                  <a:pt x="12160" y="97226"/>
                  <a:pt x="32375" y="77011"/>
                  <a:pt x="57327" y="77011"/>
                </a:cubicBezTo>
                <a:lnTo>
                  <a:pt x="72375" y="77011"/>
                </a:lnTo>
                <a:cubicBezTo>
                  <a:pt x="97327" y="77011"/>
                  <a:pt x="117543" y="97226"/>
                  <a:pt x="117543" y="122178"/>
                </a:cubicBezTo>
                <a:cubicBezTo>
                  <a:pt x="117543" y="126333"/>
                  <a:pt x="114173" y="129702"/>
                  <a:pt x="110019" y="129702"/>
                </a:cubicBezTo>
                <a:lnTo>
                  <a:pt x="19683" y="129702"/>
                </a:lnTo>
                <a:cubicBezTo>
                  <a:pt x="15529" y="129702"/>
                  <a:pt x="12160" y="126333"/>
                  <a:pt x="12160" y="122178"/>
                </a:cubicBezTo>
                <a:close/>
                <a:moveTo>
                  <a:pt x="155136" y="33616"/>
                </a:moveTo>
                <a:lnTo>
                  <a:pt x="134870" y="66042"/>
                </a:lnTo>
                <a:cubicBezTo>
                  <a:pt x="133806" y="67739"/>
                  <a:pt x="131982" y="68803"/>
                  <a:pt x="129981" y="68904"/>
                </a:cubicBezTo>
                <a:cubicBezTo>
                  <a:pt x="127980" y="69006"/>
                  <a:pt x="126054" y="68094"/>
                  <a:pt x="124864" y="66472"/>
                </a:cubicBezTo>
                <a:lnTo>
                  <a:pt x="112704" y="50260"/>
                </a:lnTo>
                <a:cubicBezTo>
                  <a:pt x="110677" y="47574"/>
                  <a:pt x="111235" y="43774"/>
                  <a:pt x="113920" y="41748"/>
                </a:cubicBezTo>
                <a:cubicBezTo>
                  <a:pt x="116605" y="39721"/>
                  <a:pt x="120405" y="40279"/>
                  <a:pt x="122432" y="42964"/>
                </a:cubicBezTo>
                <a:lnTo>
                  <a:pt x="129271" y="52084"/>
                </a:lnTo>
                <a:lnTo>
                  <a:pt x="144826" y="27182"/>
                </a:lnTo>
                <a:cubicBezTo>
                  <a:pt x="146599" y="24344"/>
                  <a:pt x="150348" y="23458"/>
                  <a:pt x="153211" y="25256"/>
                </a:cubicBezTo>
                <a:cubicBezTo>
                  <a:pt x="156073" y="27055"/>
                  <a:pt x="156935" y="30779"/>
                  <a:pt x="155136" y="33641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10" name="Text 8"/>
          <p:cNvSpPr/>
          <p:nvPr/>
        </p:nvSpPr>
        <p:spPr>
          <a:xfrm>
            <a:off x="792109" y="3038736"/>
            <a:ext cx="2705216" cy="1852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1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Проверьте статус верификации в профиле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235469" y="1297021"/>
            <a:ext cx="3715040" cy="2112292"/>
          </a:xfrm>
          <a:custGeom>
            <a:avLst/>
            <a:gdLst/>
            <a:ahLst/>
            <a:cxnLst/>
            <a:rect l="l" t="t" r="r" b="b"/>
            <a:pathLst>
              <a:path w="3715040" h="2112292">
                <a:moveTo>
                  <a:pt x="111170" y="0"/>
                </a:moveTo>
                <a:lnTo>
                  <a:pt x="3603870" y="0"/>
                </a:lnTo>
                <a:cubicBezTo>
                  <a:pt x="3665267" y="0"/>
                  <a:pt x="3715040" y="49772"/>
                  <a:pt x="3715040" y="111170"/>
                </a:cubicBezTo>
                <a:lnTo>
                  <a:pt x="3715040" y="2001122"/>
                </a:lnTo>
                <a:cubicBezTo>
                  <a:pt x="3715040" y="2062519"/>
                  <a:pt x="3665267" y="2112292"/>
                  <a:pt x="3603870" y="2112292"/>
                </a:cubicBezTo>
                <a:lnTo>
                  <a:pt x="111170" y="2112292"/>
                </a:lnTo>
                <a:cubicBezTo>
                  <a:pt x="49772" y="2112292"/>
                  <a:pt x="0" y="2062519"/>
                  <a:pt x="0" y="2001122"/>
                </a:cubicBezTo>
                <a:lnTo>
                  <a:pt x="0" y="111170"/>
                </a:lnTo>
                <a:cubicBezTo>
                  <a:pt x="0" y="49814"/>
                  <a:pt x="49814" y="0"/>
                  <a:pt x="11117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7793" dist="9264" dir="5400000">
              <a:srgbClr val="000000">
                <a:alpha val="10196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4420758" y="1482310"/>
            <a:ext cx="370578" cy="370578"/>
          </a:xfrm>
          <a:custGeom>
            <a:avLst/>
            <a:gdLst/>
            <a:ahLst/>
            <a:cxnLst/>
            <a:rect l="l" t="t" r="r" b="b"/>
            <a:pathLst>
              <a:path w="370578" h="370578">
                <a:moveTo>
                  <a:pt x="185289" y="0"/>
                </a:moveTo>
                <a:lnTo>
                  <a:pt x="185289" y="0"/>
                </a:lnTo>
                <a:cubicBezTo>
                  <a:pt x="287552" y="0"/>
                  <a:pt x="370578" y="83025"/>
                  <a:pt x="370578" y="185289"/>
                </a:cubicBezTo>
                <a:lnTo>
                  <a:pt x="370578" y="185289"/>
                </a:lnTo>
                <a:cubicBezTo>
                  <a:pt x="370578" y="287552"/>
                  <a:pt x="287552" y="370578"/>
                  <a:pt x="185289" y="370578"/>
                </a:cubicBezTo>
                <a:lnTo>
                  <a:pt x="185289" y="370578"/>
                </a:lnTo>
                <a:cubicBezTo>
                  <a:pt x="83025" y="370578"/>
                  <a:pt x="0" y="287552"/>
                  <a:pt x="0" y="185289"/>
                </a:cubicBezTo>
                <a:lnTo>
                  <a:pt x="0" y="185289"/>
                </a:lnTo>
                <a:cubicBezTo>
                  <a:pt x="0" y="83025"/>
                  <a:pt x="83025" y="0"/>
                  <a:pt x="185289" y="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13" name="Text 11"/>
          <p:cNvSpPr/>
          <p:nvPr/>
        </p:nvSpPr>
        <p:spPr>
          <a:xfrm>
            <a:off x="4559146" y="1537897"/>
            <a:ext cx="176024" cy="2594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13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4902509" y="1537897"/>
            <a:ext cx="1139526" cy="2594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13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Поиск услуги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4420758" y="1964061"/>
            <a:ext cx="3418578" cy="96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67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 строке поиска введите </a:t>
            </a:r>
            <a:pPr>
              <a:lnSpc>
                <a:spcPct val="140000"/>
              </a:lnSpc>
            </a:pPr>
            <a:r>
              <a:rPr lang="en-US" sz="1167" b="1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«Запись в школу»</a:t>
            </a:r>
            <a:pPr>
              <a:lnSpc>
                <a:spcPct val="140000"/>
              </a:lnSpc>
            </a:pPr>
            <a:r>
              <a:rPr lang="en-US" sz="1167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или </a:t>
            </a:r>
            <a:pPr>
              <a:lnSpc>
                <a:spcPct val="140000"/>
              </a:lnSpc>
            </a:pPr>
            <a:r>
              <a:rPr lang="en-US" sz="1167" b="1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«Зачисление в первый класс»</a:t>
            </a:r>
            <a:pPr>
              <a:lnSpc>
                <a:spcPct val="140000"/>
              </a:lnSpc>
            </a:pPr>
            <a:r>
              <a:rPr lang="en-US" sz="1167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 Выберите нужную услугу из результатов.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439287" y="3066529"/>
            <a:ext cx="129702" cy="129702"/>
          </a:xfrm>
          <a:custGeom>
            <a:avLst/>
            <a:gdLst/>
            <a:ahLst/>
            <a:cxnLst/>
            <a:rect l="l" t="t" r="r" b="b"/>
            <a:pathLst>
              <a:path w="129702" h="129702">
                <a:moveTo>
                  <a:pt x="105383" y="52691"/>
                </a:moveTo>
                <a:cubicBezTo>
                  <a:pt x="105383" y="64319"/>
                  <a:pt x="101608" y="75060"/>
                  <a:pt x="95250" y="83774"/>
                </a:cubicBezTo>
                <a:lnTo>
                  <a:pt x="127321" y="115871"/>
                </a:lnTo>
                <a:cubicBezTo>
                  <a:pt x="130487" y="119037"/>
                  <a:pt x="130487" y="124180"/>
                  <a:pt x="127321" y="127346"/>
                </a:cubicBezTo>
                <a:cubicBezTo>
                  <a:pt x="124154" y="130513"/>
                  <a:pt x="119012" y="130513"/>
                  <a:pt x="115845" y="127346"/>
                </a:cubicBezTo>
                <a:lnTo>
                  <a:pt x="83774" y="95250"/>
                </a:lnTo>
                <a:cubicBezTo>
                  <a:pt x="75060" y="101608"/>
                  <a:pt x="64319" y="105383"/>
                  <a:pt x="52691" y="105383"/>
                </a:cubicBezTo>
                <a:cubicBezTo>
                  <a:pt x="23585" y="105383"/>
                  <a:pt x="0" y="81798"/>
                  <a:pt x="0" y="52691"/>
                </a:cubicBezTo>
                <a:cubicBezTo>
                  <a:pt x="0" y="23585"/>
                  <a:pt x="23585" y="0"/>
                  <a:pt x="52691" y="0"/>
                </a:cubicBezTo>
                <a:cubicBezTo>
                  <a:pt x="81798" y="0"/>
                  <a:pt x="105383" y="23585"/>
                  <a:pt x="105383" y="52691"/>
                </a:cubicBezTo>
                <a:close/>
                <a:moveTo>
                  <a:pt x="52691" y="89170"/>
                </a:moveTo>
                <a:cubicBezTo>
                  <a:pt x="72825" y="89170"/>
                  <a:pt x="89170" y="72825"/>
                  <a:pt x="89170" y="52691"/>
                </a:cubicBezTo>
                <a:cubicBezTo>
                  <a:pt x="89170" y="32558"/>
                  <a:pt x="72825" y="16213"/>
                  <a:pt x="52691" y="16213"/>
                </a:cubicBezTo>
                <a:cubicBezTo>
                  <a:pt x="32558" y="16213"/>
                  <a:pt x="16213" y="32558"/>
                  <a:pt x="16213" y="52691"/>
                </a:cubicBezTo>
                <a:cubicBezTo>
                  <a:pt x="16213" y="72825"/>
                  <a:pt x="32558" y="89170"/>
                  <a:pt x="52691" y="8917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17" name="Text 15"/>
          <p:cNvSpPr/>
          <p:nvPr/>
        </p:nvSpPr>
        <p:spPr>
          <a:xfrm>
            <a:off x="4657001" y="3038736"/>
            <a:ext cx="2529191" cy="1852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1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Или найдите в разделе «Образование»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8100477" y="1297021"/>
            <a:ext cx="3715040" cy="2112292"/>
          </a:xfrm>
          <a:custGeom>
            <a:avLst/>
            <a:gdLst/>
            <a:ahLst/>
            <a:cxnLst/>
            <a:rect l="l" t="t" r="r" b="b"/>
            <a:pathLst>
              <a:path w="3715040" h="2112292">
                <a:moveTo>
                  <a:pt x="111170" y="0"/>
                </a:moveTo>
                <a:lnTo>
                  <a:pt x="3603870" y="0"/>
                </a:lnTo>
                <a:cubicBezTo>
                  <a:pt x="3665267" y="0"/>
                  <a:pt x="3715040" y="49772"/>
                  <a:pt x="3715040" y="111170"/>
                </a:cubicBezTo>
                <a:lnTo>
                  <a:pt x="3715040" y="2001122"/>
                </a:lnTo>
                <a:cubicBezTo>
                  <a:pt x="3715040" y="2062519"/>
                  <a:pt x="3665267" y="2112292"/>
                  <a:pt x="3603870" y="2112292"/>
                </a:cubicBezTo>
                <a:lnTo>
                  <a:pt x="111170" y="2112292"/>
                </a:lnTo>
                <a:cubicBezTo>
                  <a:pt x="49772" y="2112292"/>
                  <a:pt x="0" y="2062519"/>
                  <a:pt x="0" y="2001122"/>
                </a:cubicBezTo>
                <a:lnTo>
                  <a:pt x="0" y="111170"/>
                </a:lnTo>
                <a:cubicBezTo>
                  <a:pt x="0" y="49814"/>
                  <a:pt x="49814" y="0"/>
                  <a:pt x="11117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7793" dist="9264" dir="5400000">
              <a:srgbClr val="000000">
                <a:alpha val="10196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8285766" y="1482310"/>
            <a:ext cx="370578" cy="370578"/>
          </a:xfrm>
          <a:custGeom>
            <a:avLst/>
            <a:gdLst/>
            <a:ahLst/>
            <a:cxnLst/>
            <a:rect l="l" t="t" r="r" b="b"/>
            <a:pathLst>
              <a:path w="370578" h="370578">
                <a:moveTo>
                  <a:pt x="185289" y="0"/>
                </a:moveTo>
                <a:lnTo>
                  <a:pt x="185289" y="0"/>
                </a:lnTo>
                <a:cubicBezTo>
                  <a:pt x="287552" y="0"/>
                  <a:pt x="370578" y="83025"/>
                  <a:pt x="370578" y="185289"/>
                </a:cubicBezTo>
                <a:lnTo>
                  <a:pt x="370578" y="185289"/>
                </a:lnTo>
                <a:cubicBezTo>
                  <a:pt x="370578" y="287552"/>
                  <a:pt x="287552" y="370578"/>
                  <a:pt x="185289" y="370578"/>
                </a:cubicBezTo>
                <a:lnTo>
                  <a:pt x="185289" y="370578"/>
                </a:lnTo>
                <a:cubicBezTo>
                  <a:pt x="83025" y="370578"/>
                  <a:pt x="0" y="287552"/>
                  <a:pt x="0" y="185289"/>
                </a:cubicBezTo>
                <a:lnTo>
                  <a:pt x="0" y="185289"/>
                </a:lnTo>
                <a:cubicBezTo>
                  <a:pt x="0" y="83025"/>
                  <a:pt x="83025" y="0"/>
                  <a:pt x="185289" y="0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20" name="Text 18"/>
          <p:cNvSpPr/>
          <p:nvPr/>
        </p:nvSpPr>
        <p:spPr>
          <a:xfrm>
            <a:off x="8421953" y="1537897"/>
            <a:ext cx="185289" cy="2594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13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8767516" y="1537897"/>
            <a:ext cx="1297021" cy="2594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13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Выбор региона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8285766" y="1964061"/>
            <a:ext cx="3418578" cy="96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67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Укажите </a:t>
            </a:r>
            <a:pPr>
              <a:lnSpc>
                <a:spcPct val="140000"/>
              </a:lnSpc>
            </a:pPr>
            <a:r>
              <a:rPr lang="en-US" sz="1167" b="1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регион проживания ребенка</a:t>
            </a:r>
            <a:pPr>
              <a:lnSpc>
                <a:spcPct val="140000"/>
              </a:lnSpc>
            </a:pPr>
            <a:r>
              <a:rPr lang="en-US" sz="1167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 Обратите внимание: не во всех регионах доступна запись через госуслуги (например, Москва использует mos.ru).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8320507" y="3066529"/>
            <a:ext cx="97277" cy="129702"/>
          </a:xfrm>
          <a:custGeom>
            <a:avLst/>
            <a:gdLst/>
            <a:ahLst/>
            <a:cxnLst/>
            <a:rect l="l" t="t" r="r" b="b"/>
            <a:pathLst>
              <a:path w="97277" h="129702">
                <a:moveTo>
                  <a:pt x="0" y="47777"/>
                </a:moveTo>
                <a:cubicBezTo>
                  <a:pt x="0" y="21381"/>
                  <a:pt x="21786" y="0"/>
                  <a:pt x="48638" y="0"/>
                </a:cubicBezTo>
                <a:cubicBezTo>
                  <a:pt x="75491" y="0"/>
                  <a:pt x="97277" y="21381"/>
                  <a:pt x="97277" y="47777"/>
                </a:cubicBezTo>
                <a:cubicBezTo>
                  <a:pt x="97277" y="77999"/>
                  <a:pt x="66827" y="114224"/>
                  <a:pt x="54110" y="128030"/>
                </a:cubicBezTo>
                <a:cubicBezTo>
                  <a:pt x="51121" y="131273"/>
                  <a:pt x="46130" y="131273"/>
                  <a:pt x="43141" y="128030"/>
                </a:cubicBezTo>
                <a:cubicBezTo>
                  <a:pt x="30424" y="114224"/>
                  <a:pt x="-25" y="77999"/>
                  <a:pt x="-25" y="47777"/>
                </a:cubicBezTo>
                <a:close/>
                <a:moveTo>
                  <a:pt x="48638" y="64851"/>
                </a:moveTo>
                <a:cubicBezTo>
                  <a:pt x="57586" y="64851"/>
                  <a:pt x="64851" y="57586"/>
                  <a:pt x="64851" y="48638"/>
                </a:cubicBezTo>
                <a:cubicBezTo>
                  <a:pt x="64851" y="39690"/>
                  <a:pt x="57586" y="32426"/>
                  <a:pt x="48638" y="32426"/>
                </a:cubicBezTo>
                <a:cubicBezTo>
                  <a:pt x="39690" y="32426"/>
                  <a:pt x="32426" y="39690"/>
                  <a:pt x="32426" y="48638"/>
                </a:cubicBezTo>
                <a:cubicBezTo>
                  <a:pt x="32426" y="57586"/>
                  <a:pt x="39690" y="64851"/>
                  <a:pt x="48638" y="64851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24" name="Text 22"/>
          <p:cNvSpPr/>
          <p:nvPr/>
        </p:nvSpPr>
        <p:spPr>
          <a:xfrm>
            <a:off x="8522009" y="3038736"/>
            <a:ext cx="2065970" cy="1852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1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Выберите субъект РФ из списка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370578" y="3557544"/>
            <a:ext cx="3715040" cy="2445812"/>
          </a:xfrm>
          <a:custGeom>
            <a:avLst/>
            <a:gdLst/>
            <a:ahLst/>
            <a:cxnLst/>
            <a:rect l="l" t="t" r="r" b="b"/>
            <a:pathLst>
              <a:path w="3715040" h="2445812">
                <a:moveTo>
                  <a:pt x="111162" y="0"/>
                </a:moveTo>
                <a:lnTo>
                  <a:pt x="3603877" y="0"/>
                </a:lnTo>
                <a:cubicBezTo>
                  <a:pt x="3665271" y="0"/>
                  <a:pt x="3715040" y="49769"/>
                  <a:pt x="3715040" y="111162"/>
                </a:cubicBezTo>
                <a:lnTo>
                  <a:pt x="3715040" y="2334649"/>
                </a:lnTo>
                <a:cubicBezTo>
                  <a:pt x="3715040" y="2396043"/>
                  <a:pt x="3665271" y="2445812"/>
                  <a:pt x="3603877" y="2445812"/>
                </a:cubicBezTo>
                <a:lnTo>
                  <a:pt x="111162" y="2445812"/>
                </a:lnTo>
                <a:cubicBezTo>
                  <a:pt x="49769" y="2445812"/>
                  <a:pt x="0" y="2396043"/>
                  <a:pt x="0" y="2334649"/>
                </a:cubicBezTo>
                <a:lnTo>
                  <a:pt x="0" y="111162"/>
                </a:lnTo>
                <a:cubicBezTo>
                  <a:pt x="0" y="49810"/>
                  <a:pt x="49810" y="0"/>
                  <a:pt x="111162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7793" dist="9264" dir="5400000">
              <a:srgbClr val="000000">
                <a:alpha val="10196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555866" y="3742833"/>
            <a:ext cx="370578" cy="370578"/>
          </a:xfrm>
          <a:custGeom>
            <a:avLst/>
            <a:gdLst/>
            <a:ahLst/>
            <a:cxnLst/>
            <a:rect l="l" t="t" r="r" b="b"/>
            <a:pathLst>
              <a:path w="370578" h="370578">
                <a:moveTo>
                  <a:pt x="185289" y="0"/>
                </a:moveTo>
                <a:lnTo>
                  <a:pt x="185289" y="0"/>
                </a:lnTo>
                <a:cubicBezTo>
                  <a:pt x="287552" y="0"/>
                  <a:pt x="370578" y="83025"/>
                  <a:pt x="370578" y="185289"/>
                </a:cubicBezTo>
                <a:lnTo>
                  <a:pt x="370578" y="185289"/>
                </a:lnTo>
                <a:cubicBezTo>
                  <a:pt x="370578" y="287552"/>
                  <a:pt x="287552" y="370578"/>
                  <a:pt x="185289" y="370578"/>
                </a:cubicBezTo>
                <a:lnTo>
                  <a:pt x="185289" y="370578"/>
                </a:lnTo>
                <a:cubicBezTo>
                  <a:pt x="83025" y="370578"/>
                  <a:pt x="0" y="287552"/>
                  <a:pt x="0" y="185289"/>
                </a:cubicBezTo>
                <a:lnTo>
                  <a:pt x="0" y="185289"/>
                </a:lnTo>
                <a:cubicBezTo>
                  <a:pt x="0" y="83025"/>
                  <a:pt x="83025" y="0"/>
                  <a:pt x="185289" y="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27" name="Text 25"/>
          <p:cNvSpPr/>
          <p:nvPr/>
        </p:nvSpPr>
        <p:spPr>
          <a:xfrm>
            <a:off x="692285" y="3798419"/>
            <a:ext cx="185289" cy="2594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13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4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1037617" y="3798419"/>
            <a:ext cx="1195112" cy="2594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13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Выбор школы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555866" y="4224584"/>
            <a:ext cx="3418578" cy="12970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67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 списке школ найдите подходящую по местоположению, профилю обучения и другим критериям. Посмотрите информацию о наличии свободных мест.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566289" y="5660571"/>
            <a:ext cx="145915" cy="129702"/>
          </a:xfrm>
          <a:custGeom>
            <a:avLst/>
            <a:gdLst/>
            <a:ahLst/>
            <a:cxnLst/>
            <a:rect l="l" t="t" r="r" b="b"/>
            <a:pathLst>
              <a:path w="145915" h="129702">
                <a:moveTo>
                  <a:pt x="0" y="48638"/>
                </a:moveTo>
                <a:cubicBezTo>
                  <a:pt x="0" y="39696"/>
                  <a:pt x="7270" y="32426"/>
                  <a:pt x="16213" y="32426"/>
                </a:cubicBezTo>
                <a:lnTo>
                  <a:pt x="32426" y="32426"/>
                </a:lnTo>
                <a:lnTo>
                  <a:pt x="64826" y="3268"/>
                </a:lnTo>
                <a:cubicBezTo>
                  <a:pt x="69462" y="-887"/>
                  <a:pt x="76479" y="-887"/>
                  <a:pt x="81089" y="3268"/>
                </a:cubicBezTo>
                <a:lnTo>
                  <a:pt x="113489" y="32426"/>
                </a:lnTo>
                <a:lnTo>
                  <a:pt x="129702" y="32426"/>
                </a:lnTo>
                <a:cubicBezTo>
                  <a:pt x="138644" y="32426"/>
                  <a:pt x="145915" y="39696"/>
                  <a:pt x="145915" y="48638"/>
                </a:cubicBezTo>
                <a:lnTo>
                  <a:pt x="145915" y="113489"/>
                </a:lnTo>
                <a:cubicBezTo>
                  <a:pt x="145915" y="122432"/>
                  <a:pt x="138644" y="129702"/>
                  <a:pt x="129702" y="129702"/>
                </a:cubicBezTo>
                <a:lnTo>
                  <a:pt x="16213" y="129702"/>
                </a:lnTo>
                <a:cubicBezTo>
                  <a:pt x="7270" y="129702"/>
                  <a:pt x="0" y="122432"/>
                  <a:pt x="0" y="113489"/>
                </a:cubicBezTo>
                <a:lnTo>
                  <a:pt x="0" y="48638"/>
                </a:lnTo>
                <a:close/>
                <a:moveTo>
                  <a:pt x="56745" y="95250"/>
                </a:moveTo>
                <a:lnTo>
                  <a:pt x="56745" y="117543"/>
                </a:lnTo>
                <a:lnTo>
                  <a:pt x="89170" y="117543"/>
                </a:lnTo>
                <a:lnTo>
                  <a:pt x="89170" y="95250"/>
                </a:lnTo>
                <a:cubicBezTo>
                  <a:pt x="89170" y="89652"/>
                  <a:pt x="84636" y="85117"/>
                  <a:pt x="79037" y="85117"/>
                </a:cubicBezTo>
                <a:lnTo>
                  <a:pt x="66878" y="85117"/>
                </a:lnTo>
                <a:cubicBezTo>
                  <a:pt x="61279" y="85117"/>
                  <a:pt x="56745" y="89652"/>
                  <a:pt x="56745" y="95250"/>
                </a:cubicBezTo>
                <a:close/>
                <a:moveTo>
                  <a:pt x="28372" y="97277"/>
                </a:moveTo>
                <a:cubicBezTo>
                  <a:pt x="30602" y="97277"/>
                  <a:pt x="32426" y="95453"/>
                  <a:pt x="32426" y="93223"/>
                </a:cubicBezTo>
                <a:lnTo>
                  <a:pt x="32426" y="85117"/>
                </a:lnTo>
                <a:cubicBezTo>
                  <a:pt x="32426" y="82888"/>
                  <a:pt x="30602" y="81064"/>
                  <a:pt x="28372" y="81064"/>
                </a:cubicBezTo>
                <a:lnTo>
                  <a:pt x="20266" y="81064"/>
                </a:lnTo>
                <a:cubicBezTo>
                  <a:pt x="18037" y="81064"/>
                  <a:pt x="16213" y="82888"/>
                  <a:pt x="16213" y="85117"/>
                </a:cubicBezTo>
                <a:lnTo>
                  <a:pt x="16213" y="93223"/>
                </a:lnTo>
                <a:cubicBezTo>
                  <a:pt x="16213" y="95453"/>
                  <a:pt x="18037" y="97277"/>
                  <a:pt x="20266" y="97277"/>
                </a:cubicBezTo>
                <a:lnTo>
                  <a:pt x="28372" y="97277"/>
                </a:lnTo>
                <a:close/>
                <a:moveTo>
                  <a:pt x="32426" y="60798"/>
                </a:moveTo>
                <a:lnTo>
                  <a:pt x="32426" y="52691"/>
                </a:lnTo>
                <a:cubicBezTo>
                  <a:pt x="32426" y="50462"/>
                  <a:pt x="30602" y="48638"/>
                  <a:pt x="28372" y="48638"/>
                </a:cubicBezTo>
                <a:lnTo>
                  <a:pt x="20266" y="48638"/>
                </a:lnTo>
                <a:cubicBezTo>
                  <a:pt x="18037" y="48638"/>
                  <a:pt x="16213" y="50462"/>
                  <a:pt x="16213" y="52691"/>
                </a:cubicBezTo>
                <a:lnTo>
                  <a:pt x="16213" y="60798"/>
                </a:lnTo>
                <a:cubicBezTo>
                  <a:pt x="16213" y="63027"/>
                  <a:pt x="18037" y="64851"/>
                  <a:pt x="20266" y="64851"/>
                </a:cubicBezTo>
                <a:lnTo>
                  <a:pt x="28372" y="64851"/>
                </a:lnTo>
                <a:cubicBezTo>
                  <a:pt x="30602" y="64851"/>
                  <a:pt x="32426" y="63027"/>
                  <a:pt x="32426" y="60798"/>
                </a:cubicBezTo>
                <a:close/>
                <a:moveTo>
                  <a:pt x="125649" y="97277"/>
                </a:moveTo>
                <a:cubicBezTo>
                  <a:pt x="127878" y="97277"/>
                  <a:pt x="129702" y="95453"/>
                  <a:pt x="129702" y="93223"/>
                </a:cubicBezTo>
                <a:lnTo>
                  <a:pt x="129702" y="85117"/>
                </a:lnTo>
                <a:cubicBezTo>
                  <a:pt x="129702" y="82888"/>
                  <a:pt x="127878" y="81064"/>
                  <a:pt x="125649" y="81064"/>
                </a:cubicBezTo>
                <a:lnTo>
                  <a:pt x="117543" y="81064"/>
                </a:lnTo>
                <a:cubicBezTo>
                  <a:pt x="115313" y="81064"/>
                  <a:pt x="113489" y="82888"/>
                  <a:pt x="113489" y="85117"/>
                </a:cubicBezTo>
                <a:lnTo>
                  <a:pt x="113489" y="93223"/>
                </a:lnTo>
                <a:cubicBezTo>
                  <a:pt x="113489" y="95453"/>
                  <a:pt x="115313" y="97277"/>
                  <a:pt x="117543" y="97277"/>
                </a:cubicBezTo>
                <a:lnTo>
                  <a:pt x="125649" y="97277"/>
                </a:lnTo>
                <a:close/>
                <a:moveTo>
                  <a:pt x="129702" y="60798"/>
                </a:moveTo>
                <a:lnTo>
                  <a:pt x="129702" y="52691"/>
                </a:lnTo>
                <a:cubicBezTo>
                  <a:pt x="129702" y="50462"/>
                  <a:pt x="127878" y="48638"/>
                  <a:pt x="125649" y="48638"/>
                </a:cubicBezTo>
                <a:lnTo>
                  <a:pt x="117543" y="48638"/>
                </a:lnTo>
                <a:cubicBezTo>
                  <a:pt x="115313" y="48638"/>
                  <a:pt x="113489" y="50462"/>
                  <a:pt x="113489" y="52691"/>
                </a:cubicBezTo>
                <a:lnTo>
                  <a:pt x="113489" y="60798"/>
                </a:lnTo>
                <a:cubicBezTo>
                  <a:pt x="113489" y="63027"/>
                  <a:pt x="115313" y="64851"/>
                  <a:pt x="117543" y="64851"/>
                </a:cubicBezTo>
                <a:lnTo>
                  <a:pt x="125649" y="64851"/>
                </a:lnTo>
                <a:cubicBezTo>
                  <a:pt x="127878" y="64851"/>
                  <a:pt x="129702" y="63027"/>
                  <a:pt x="129702" y="60798"/>
                </a:cubicBezTo>
                <a:close/>
                <a:moveTo>
                  <a:pt x="72957" y="64851"/>
                </a:moveTo>
                <a:cubicBezTo>
                  <a:pt x="81906" y="64851"/>
                  <a:pt x="89170" y="57586"/>
                  <a:pt x="89170" y="48638"/>
                </a:cubicBezTo>
                <a:cubicBezTo>
                  <a:pt x="89170" y="39690"/>
                  <a:pt x="81906" y="32426"/>
                  <a:pt x="72957" y="32426"/>
                </a:cubicBezTo>
                <a:cubicBezTo>
                  <a:pt x="64009" y="32426"/>
                  <a:pt x="56745" y="39690"/>
                  <a:pt x="56745" y="48638"/>
                </a:cubicBezTo>
                <a:cubicBezTo>
                  <a:pt x="56745" y="57586"/>
                  <a:pt x="64009" y="64851"/>
                  <a:pt x="72957" y="64851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31" name="Text 29"/>
          <p:cNvSpPr/>
          <p:nvPr/>
        </p:nvSpPr>
        <p:spPr>
          <a:xfrm>
            <a:off x="792109" y="5632778"/>
            <a:ext cx="1723185" cy="1852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1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Можно выбрать до 3 школ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4235469" y="3557544"/>
            <a:ext cx="3715040" cy="2445812"/>
          </a:xfrm>
          <a:custGeom>
            <a:avLst/>
            <a:gdLst/>
            <a:ahLst/>
            <a:cxnLst/>
            <a:rect l="l" t="t" r="r" b="b"/>
            <a:pathLst>
              <a:path w="3715040" h="2445812">
                <a:moveTo>
                  <a:pt x="111162" y="0"/>
                </a:moveTo>
                <a:lnTo>
                  <a:pt x="3603877" y="0"/>
                </a:lnTo>
                <a:cubicBezTo>
                  <a:pt x="3665271" y="0"/>
                  <a:pt x="3715040" y="49769"/>
                  <a:pt x="3715040" y="111162"/>
                </a:cubicBezTo>
                <a:lnTo>
                  <a:pt x="3715040" y="2334649"/>
                </a:lnTo>
                <a:cubicBezTo>
                  <a:pt x="3715040" y="2396043"/>
                  <a:pt x="3665271" y="2445812"/>
                  <a:pt x="3603877" y="2445812"/>
                </a:cubicBezTo>
                <a:lnTo>
                  <a:pt x="111162" y="2445812"/>
                </a:lnTo>
                <a:cubicBezTo>
                  <a:pt x="49769" y="2445812"/>
                  <a:pt x="0" y="2396043"/>
                  <a:pt x="0" y="2334649"/>
                </a:cubicBezTo>
                <a:lnTo>
                  <a:pt x="0" y="111162"/>
                </a:lnTo>
                <a:cubicBezTo>
                  <a:pt x="0" y="49810"/>
                  <a:pt x="49810" y="0"/>
                  <a:pt x="111162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7793" dist="9264" dir="5400000">
              <a:srgbClr val="000000">
                <a:alpha val="10196"/>
              </a:srgbClr>
            </a:outerShdw>
          </a:effectLst>
        </p:spPr>
      </p:sp>
      <p:sp>
        <p:nvSpPr>
          <p:cNvPr id="33" name="Shape 31"/>
          <p:cNvSpPr/>
          <p:nvPr/>
        </p:nvSpPr>
        <p:spPr>
          <a:xfrm>
            <a:off x="4420758" y="3742833"/>
            <a:ext cx="370578" cy="370578"/>
          </a:xfrm>
          <a:custGeom>
            <a:avLst/>
            <a:gdLst/>
            <a:ahLst/>
            <a:cxnLst/>
            <a:rect l="l" t="t" r="r" b="b"/>
            <a:pathLst>
              <a:path w="370578" h="370578">
                <a:moveTo>
                  <a:pt x="185289" y="0"/>
                </a:moveTo>
                <a:lnTo>
                  <a:pt x="185289" y="0"/>
                </a:lnTo>
                <a:cubicBezTo>
                  <a:pt x="287552" y="0"/>
                  <a:pt x="370578" y="83025"/>
                  <a:pt x="370578" y="185289"/>
                </a:cubicBezTo>
                <a:lnTo>
                  <a:pt x="370578" y="185289"/>
                </a:lnTo>
                <a:cubicBezTo>
                  <a:pt x="370578" y="287552"/>
                  <a:pt x="287552" y="370578"/>
                  <a:pt x="185289" y="370578"/>
                </a:cubicBezTo>
                <a:lnTo>
                  <a:pt x="185289" y="370578"/>
                </a:lnTo>
                <a:cubicBezTo>
                  <a:pt x="83025" y="370578"/>
                  <a:pt x="0" y="287552"/>
                  <a:pt x="0" y="185289"/>
                </a:cubicBezTo>
                <a:lnTo>
                  <a:pt x="0" y="185289"/>
                </a:lnTo>
                <a:cubicBezTo>
                  <a:pt x="0" y="83025"/>
                  <a:pt x="83025" y="0"/>
                  <a:pt x="185289" y="0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34" name="Text 32"/>
          <p:cNvSpPr/>
          <p:nvPr/>
        </p:nvSpPr>
        <p:spPr>
          <a:xfrm>
            <a:off x="4556251" y="3798419"/>
            <a:ext cx="185289" cy="2594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13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5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4902509" y="3798419"/>
            <a:ext cx="1899210" cy="2594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13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Заполнение заявления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4420758" y="4224584"/>
            <a:ext cx="3418578" cy="9635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67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Введите данные о ребенке (ФИО, дата рождения), загрузите документы. Укажите особые условия обучения (при необходимости).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4420758" y="5299258"/>
            <a:ext cx="3344462" cy="518809"/>
          </a:xfrm>
          <a:custGeom>
            <a:avLst/>
            <a:gdLst/>
            <a:ahLst/>
            <a:cxnLst/>
            <a:rect l="l" t="t" r="r" b="b"/>
            <a:pathLst>
              <a:path w="3344462" h="518809">
                <a:moveTo>
                  <a:pt x="74117" y="0"/>
                </a:moveTo>
                <a:lnTo>
                  <a:pt x="3270345" y="0"/>
                </a:lnTo>
                <a:cubicBezTo>
                  <a:pt x="3311279" y="0"/>
                  <a:pt x="3344462" y="33183"/>
                  <a:pt x="3344462" y="74117"/>
                </a:cubicBezTo>
                <a:lnTo>
                  <a:pt x="3344462" y="444692"/>
                </a:lnTo>
                <a:cubicBezTo>
                  <a:pt x="3344462" y="485625"/>
                  <a:pt x="3311279" y="518809"/>
                  <a:pt x="3270345" y="518809"/>
                </a:cubicBezTo>
                <a:lnTo>
                  <a:pt x="74117" y="518809"/>
                </a:lnTo>
                <a:cubicBezTo>
                  <a:pt x="33183" y="518809"/>
                  <a:pt x="0" y="485625"/>
                  <a:pt x="0" y="444692"/>
                </a:cubicBezTo>
                <a:lnTo>
                  <a:pt x="0" y="74117"/>
                </a:lnTo>
                <a:cubicBezTo>
                  <a:pt x="0" y="33211"/>
                  <a:pt x="33211" y="0"/>
                  <a:pt x="74117" y="0"/>
                </a:cubicBezTo>
                <a:close/>
              </a:path>
            </a:pathLst>
          </a:custGeom>
          <a:solidFill>
            <a:srgbClr val="3A4F41">
              <a:alpha val="5098"/>
            </a:srgbClr>
          </a:solidFill>
          <a:ln/>
        </p:spPr>
      </p:sp>
      <p:sp>
        <p:nvSpPr>
          <p:cNvPr id="38" name="Shape 36"/>
          <p:cNvSpPr/>
          <p:nvPr/>
        </p:nvSpPr>
        <p:spPr>
          <a:xfrm>
            <a:off x="4513403" y="5410432"/>
            <a:ext cx="129702" cy="129702"/>
          </a:xfrm>
          <a:custGeom>
            <a:avLst/>
            <a:gdLst/>
            <a:ahLst/>
            <a:cxnLst/>
            <a:rect l="l" t="t" r="r" b="b"/>
            <a:pathLst>
              <a:path w="129702" h="129702">
                <a:moveTo>
                  <a:pt x="119468" y="5497"/>
                </a:moveTo>
                <a:cubicBezTo>
                  <a:pt x="113920" y="-51"/>
                  <a:pt x="104952" y="-51"/>
                  <a:pt x="99405" y="5497"/>
                </a:cubicBezTo>
                <a:lnTo>
                  <a:pt x="93223" y="11678"/>
                </a:lnTo>
                <a:lnTo>
                  <a:pt x="118024" y="36479"/>
                </a:lnTo>
                <a:lnTo>
                  <a:pt x="124205" y="30298"/>
                </a:lnTo>
                <a:cubicBezTo>
                  <a:pt x="129753" y="24750"/>
                  <a:pt x="129753" y="15782"/>
                  <a:pt x="124205" y="10234"/>
                </a:cubicBezTo>
                <a:lnTo>
                  <a:pt x="119468" y="5497"/>
                </a:lnTo>
                <a:close/>
                <a:moveTo>
                  <a:pt x="43673" y="61229"/>
                </a:moveTo>
                <a:cubicBezTo>
                  <a:pt x="42128" y="62774"/>
                  <a:pt x="40937" y="64674"/>
                  <a:pt x="40253" y="66776"/>
                </a:cubicBezTo>
                <a:lnTo>
                  <a:pt x="32755" y="89272"/>
                </a:lnTo>
                <a:cubicBezTo>
                  <a:pt x="32020" y="91450"/>
                  <a:pt x="32603" y="93857"/>
                  <a:pt x="34224" y="95503"/>
                </a:cubicBezTo>
                <a:cubicBezTo>
                  <a:pt x="35845" y="97150"/>
                  <a:pt x="38252" y="97707"/>
                  <a:pt x="40456" y="96973"/>
                </a:cubicBezTo>
                <a:lnTo>
                  <a:pt x="62951" y="89474"/>
                </a:lnTo>
                <a:cubicBezTo>
                  <a:pt x="65028" y="88790"/>
                  <a:pt x="66928" y="87600"/>
                  <a:pt x="68499" y="86054"/>
                </a:cubicBezTo>
                <a:lnTo>
                  <a:pt x="109436" y="45066"/>
                </a:lnTo>
                <a:lnTo>
                  <a:pt x="84636" y="20266"/>
                </a:lnTo>
                <a:lnTo>
                  <a:pt x="43673" y="61229"/>
                </a:lnTo>
                <a:close/>
                <a:moveTo>
                  <a:pt x="24319" y="16213"/>
                </a:moveTo>
                <a:cubicBezTo>
                  <a:pt x="10893" y="16213"/>
                  <a:pt x="0" y="27106"/>
                  <a:pt x="0" y="40532"/>
                </a:cubicBezTo>
                <a:lnTo>
                  <a:pt x="0" y="105383"/>
                </a:lnTo>
                <a:cubicBezTo>
                  <a:pt x="0" y="118809"/>
                  <a:pt x="10893" y="129702"/>
                  <a:pt x="24319" y="129702"/>
                </a:cubicBezTo>
                <a:lnTo>
                  <a:pt x="89170" y="129702"/>
                </a:lnTo>
                <a:cubicBezTo>
                  <a:pt x="102596" y="129702"/>
                  <a:pt x="113489" y="118809"/>
                  <a:pt x="113489" y="105383"/>
                </a:cubicBezTo>
                <a:lnTo>
                  <a:pt x="113489" y="81064"/>
                </a:lnTo>
                <a:cubicBezTo>
                  <a:pt x="113489" y="76580"/>
                  <a:pt x="109867" y="72957"/>
                  <a:pt x="105383" y="72957"/>
                </a:cubicBezTo>
                <a:cubicBezTo>
                  <a:pt x="100899" y="72957"/>
                  <a:pt x="97277" y="76580"/>
                  <a:pt x="97277" y="81064"/>
                </a:cubicBezTo>
                <a:lnTo>
                  <a:pt x="97277" y="105383"/>
                </a:lnTo>
                <a:cubicBezTo>
                  <a:pt x="97277" y="109867"/>
                  <a:pt x="93654" y="113489"/>
                  <a:pt x="89170" y="113489"/>
                </a:cubicBezTo>
                <a:lnTo>
                  <a:pt x="24319" y="113489"/>
                </a:lnTo>
                <a:cubicBezTo>
                  <a:pt x="19835" y="113489"/>
                  <a:pt x="16213" y="109867"/>
                  <a:pt x="16213" y="105383"/>
                </a:cubicBezTo>
                <a:lnTo>
                  <a:pt x="16213" y="40532"/>
                </a:lnTo>
                <a:cubicBezTo>
                  <a:pt x="16213" y="36048"/>
                  <a:pt x="19835" y="32426"/>
                  <a:pt x="24319" y="32426"/>
                </a:cubicBezTo>
                <a:lnTo>
                  <a:pt x="48638" y="32426"/>
                </a:lnTo>
                <a:cubicBezTo>
                  <a:pt x="53122" y="32426"/>
                  <a:pt x="56745" y="28803"/>
                  <a:pt x="56745" y="24319"/>
                </a:cubicBezTo>
                <a:cubicBezTo>
                  <a:pt x="56745" y="19835"/>
                  <a:pt x="53122" y="16213"/>
                  <a:pt x="48638" y="16213"/>
                </a:cubicBezTo>
                <a:lnTo>
                  <a:pt x="24319" y="16213"/>
                </a:ln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39" name="Text 37"/>
          <p:cNvSpPr/>
          <p:nvPr/>
        </p:nvSpPr>
        <p:spPr>
          <a:xfrm>
            <a:off x="4641584" y="5299258"/>
            <a:ext cx="3188487" cy="518809"/>
          </a:xfrm>
          <a:prstGeom prst="rect">
            <a:avLst/>
          </a:prstGeom>
          <a:noFill/>
          <a:ln/>
        </p:spPr>
        <p:txBody>
          <a:bodyPr wrap="square" lIns="74116" tIns="74116" rIns="74116" bIns="74116" rtlCol="0" anchor="ctr"/>
          <a:lstStyle/>
          <a:p>
            <a:pPr>
              <a:lnSpc>
                <a:spcPct val="120000"/>
              </a:lnSpc>
            </a:pPr>
            <a:r>
              <a:rPr lang="en-US" sz="1021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Можно сохранить как черновик и отредактировать позже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8100477" y="3557544"/>
            <a:ext cx="3715040" cy="2445812"/>
          </a:xfrm>
          <a:custGeom>
            <a:avLst/>
            <a:gdLst/>
            <a:ahLst/>
            <a:cxnLst/>
            <a:rect l="l" t="t" r="r" b="b"/>
            <a:pathLst>
              <a:path w="3715040" h="2445812">
                <a:moveTo>
                  <a:pt x="111162" y="0"/>
                </a:moveTo>
                <a:lnTo>
                  <a:pt x="3603877" y="0"/>
                </a:lnTo>
                <a:cubicBezTo>
                  <a:pt x="3665271" y="0"/>
                  <a:pt x="3715040" y="49769"/>
                  <a:pt x="3715040" y="111162"/>
                </a:cubicBezTo>
                <a:lnTo>
                  <a:pt x="3715040" y="2334649"/>
                </a:lnTo>
                <a:cubicBezTo>
                  <a:pt x="3715040" y="2396043"/>
                  <a:pt x="3665271" y="2445812"/>
                  <a:pt x="3603877" y="2445812"/>
                </a:cubicBezTo>
                <a:lnTo>
                  <a:pt x="111162" y="2445812"/>
                </a:lnTo>
                <a:cubicBezTo>
                  <a:pt x="49769" y="2445812"/>
                  <a:pt x="0" y="2396043"/>
                  <a:pt x="0" y="2334649"/>
                </a:cubicBezTo>
                <a:lnTo>
                  <a:pt x="0" y="111162"/>
                </a:lnTo>
                <a:cubicBezTo>
                  <a:pt x="0" y="49810"/>
                  <a:pt x="49810" y="0"/>
                  <a:pt x="111162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7793" dist="9264" dir="5400000">
              <a:srgbClr val="000000">
                <a:alpha val="10196"/>
              </a:srgbClr>
            </a:outerShdw>
          </a:effectLst>
        </p:spPr>
      </p:sp>
      <p:sp>
        <p:nvSpPr>
          <p:cNvPr id="41" name="Shape 39"/>
          <p:cNvSpPr/>
          <p:nvPr/>
        </p:nvSpPr>
        <p:spPr>
          <a:xfrm>
            <a:off x="8285766" y="3742833"/>
            <a:ext cx="370578" cy="370578"/>
          </a:xfrm>
          <a:custGeom>
            <a:avLst/>
            <a:gdLst/>
            <a:ahLst/>
            <a:cxnLst/>
            <a:rect l="l" t="t" r="r" b="b"/>
            <a:pathLst>
              <a:path w="370578" h="370578">
                <a:moveTo>
                  <a:pt x="185289" y="0"/>
                </a:moveTo>
                <a:lnTo>
                  <a:pt x="185289" y="0"/>
                </a:lnTo>
                <a:cubicBezTo>
                  <a:pt x="287552" y="0"/>
                  <a:pt x="370578" y="83025"/>
                  <a:pt x="370578" y="185289"/>
                </a:cubicBezTo>
                <a:lnTo>
                  <a:pt x="370578" y="185289"/>
                </a:lnTo>
                <a:cubicBezTo>
                  <a:pt x="370578" y="287552"/>
                  <a:pt x="287552" y="370578"/>
                  <a:pt x="185289" y="370578"/>
                </a:cubicBezTo>
                <a:lnTo>
                  <a:pt x="185289" y="370578"/>
                </a:lnTo>
                <a:cubicBezTo>
                  <a:pt x="83025" y="370578"/>
                  <a:pt x="0" y="287552"/>
                  <a:pt x="0" y="185289"/>
                </a:cubicBezTo>
                <a:lnTo>
                  <a:pt x="0" y="185289"/>
                </a:lnTo>
                <a:cubicBezTo>
                  <a:pt x="0" y="83025"/>
                  <a:pt x="83025" y="0"/>
                  <a:pt x="185289" y="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42" name="Text 40"/>
          <p:cNvSpPr/>
          <p:nvPr/>
        </p:nvSpPr>
        <p:spPr>
          <a:xfrm>
            <a:off x="8420911" y="3798419"/>
            <a:ext cx="185289" cy="2594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13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6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8767516" y="3798419"/>
            <a:ext cx="1704657" cy="2594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13" b="1" dirty="0">
                <a:solidFill>
                  <a:srgbClr val="3A4F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Отправка заявления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8285766" y="4224584"/>
            <a:ext cx="3418578" cy="12970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67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Проверьте введенные данные, убедитесь, что все документы загружены. Нажмите кнопку </a:t>
            </a:r>
            <a:pPr>
              <a:lnSpc>
                <a:spcPct val="140000"/>
              </a:lnSpc>
            </a:pPr>
            <a:r>
              <a:rPr lang="en-US" sz="1167" b="1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«Отправить»</a:t>
            </a:r>
            <a:pPr>
              <a:lnSpc>
                <a:spcPct val="140000"/>
              </a:lnSpc>
            </a:pPr>
            <a:r>
              <a:rPr lang="en-US" sz="1167" dirty="0">
                <a:solidFill>
                  <a:srgbClr val="3D3A39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8296188" y="5660571"/>
            <a:ext cx="145915" cy="129702"/>
          </a:xfrm>
          <a:custGeom>
            <a:avLst/>
            <a:gdLst/>
            <a:ahLst/>
            <a:cxnLst/>
            <a:rect l="l" t="t" r="r" b="b"/>
            <a:pathLst>
              <a:path w="145915" h="129702">
                <a:moveTo>
                  <a:pt x="135883" y="-6662"/>
                </a:moveTo>
                <a:cubicBezTo>
                  <a:pt x="138366" y="-7549"/>
                  <a:pt x="141102" y="-6916"/>
                  <a:pt x="142976" y="-5066"/>
                </a:cubicBezTo>
                <a:cubicBezTo>
                  <a:pt x="144851" y="-3217"/>
                  <a:pt x="145459" y="-456"/>
                  <a:pt x="144572" y="2027"/>
                </a:cubicBezTo>
                <a:lnTo>
                  <a:pt x="99481" y="127904"/>
                </a:lnTo>
                <a:cubicBezTo>
                  <a:pt x="98214" y="131425"/>
                  <a:pt x="94895" y="133755"/>
                  <a:pt x="91171" y="133755"/>
                </a:cubicBezTo>
                <a:cubicBezTo>
                  <a:pt x="87574" y="133755"/>
                  <a:pt x="84332" y="131577"/>
                  <a:pt x="82989" y="128258"/>
                </a:cubicBezTo>
                <a:lnTo>
                  <a:pt x="66726" y="88233"/>
                </a:lnTo>
                <a:cubicBezTo>
                  <a:pt x="65586" y="85446"/>
                  <a:pt x="66092" y="82254"/>
                  <a:pt x="68043" y="79975"/>
                </a:cubicBezTo>
                <a:lnTo>
                  <a:pt x="91982" y="51501"/>
                </a:lnTo>
                <a:cubicBezTo>
                  <a:pt x="93274" y="49956"/>
                  <a:pt x="93173" y="47701"/>
                  <a:pt x="91754" y="46282"/>
                </a:cubicBezTo>
                <a:cubicBezTo>
                  <a:pt x="90336" y="44864"/>
                  <a:pt x="88056" y="44762"/>
                  <a:pt x="86536" y="46054"/>
                </a:cubicBezTo>
                <a:lnTo>
                  <a:pt x="58062" y="69943"/>
                </a:lnTo>
                <a:cubicBezTo>
                  <a:pt x="55757" y="71868"/>
                  <a:pt x="52590" y="72375"/>
                  <a:pt x="49804" y="71260"/>
                </a:cubicBezTo>
                <a:lnTo>
                  <a:pt x="9652" y="54921"/>
                </a:lnTo>
                <a:cubicBezTo>
                  <a:pt x="6333" y="53578"/>
                  <a:pt x="4155" y="50336"/>
                  <a:pt x="4155" y="46738"/>
                </a:cubicBezTo>
                <a:cubicBezTo>
                  <a:pt x="4155" y="43014"/>
                  <a:pt x="6485" y="39696"/>
                  <a:pt x="10006" y="38429"/>
                </a:cubicBezTo>
                <a:lnTo>
                  <a:pt x="135883" y="-6662"/>
                </a:ln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46" name="Text 44"/>
          <p:cNvSpPr/>
          <p:nvPr/>
        </p:nvSpPr>
        <p:spPr>
          <a:xfrm>
            <a:off x="8522009" y="5632778"/>
            <a:ext cx="2862711" cy="1852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1" dirty="0">
                <a:solidFill>
                  <a:srgbClr val="3D3A39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Черновик можно редактировать до отправки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370578" y="6151587"/>
            <a:ext cx="5651307" cy="704097"/>
          </a:xfrm>
          <a:custGeom>
            <a:avLst/>
            <a:gdLst/>
            <a:ahLst/>
            <a:cxnLst/>
            <a:rect l="l" t="t" r="r" b="b"/>
            <a:pathLst>
              <a:path w="5651307" h="704097">
                <a:moveTo>
                  <a:pt x="111170" y="0"/>
                </a:moveTo>
                <a:lnTo>
                  <a:pt x="5540137" y="0"/>
                </a:lnTo>
                <a:cubicBezTo>
                  <a:pt x="5601535" y="0"/>
                  <a:pt x="5651307" y="49772"/>
                  <a:pt x="5651307" y="111170"/>
                </a:cubicBezTo>
                <a:lnTo>
                  <a:pt x="5651307" y="592927"/>
                </a:lnTo>
                <a:cubicBezTo>
                  <a:pt x="5651307" y="654325"/>
                  <a:pt x="5601535" y="704097"/>
                  <a:pt x="5540137" y="704097"/>
                </a:cubicBezTo>
                <a:lnTo>
                  <a:pt x="111170" y="704097"/>
                </a:lnTo>
                <a:cubicBezTo>
                  <a:pt x="49772" y="704097"/>
                  <a:pt x="0" y="654325"/>
                  <a:pt x="0" y="592927"/>
                </a:cubicBezTo>
                <a:lnTo>
                  <a:pt x="0" y="111170"/>
                </a:lnTo>
                <a:cubicBezTo>
                  <a:pt x="0" y="49814"/>
                  <a:pt x="49814" y="0"/>
                  <a:pt x="111170" y="0"/>
                </a:cubicBezTo>
                <a:close/>
              </a:path>
            </a:pathLst>
          </a:custGeom>
          <a:solidFill>
            <a:srgbClr val="3A4F41"/>
          </a:solidFill>
          <a:ln/>
        </p:spPr>
      </p:sp>
      <p:sp>
        <p:nvSpPr>
          <p:cNvPr id="48" name="Shape 46"/>
          <p:cNvSpPr/>
          <p:nvPr/>
        </p:nvSpPr>
        <p:spPr>
          <a:xfrm>
            <a:off x="555866" y="6364669"/>
            <a:ext cx="277933" cy="277933"/>
          </a:xfrm>
          <a:custGeom>
            <a:avLst/>
            <a:gdLst/>
            <a:ahLst/>
            <a:cxnLst/>
            <a:rect l="l" t="t" r="r" b="b"/>
            <a:pathLst>
              <a:path w="277933" h="277933">
                <a:moveTo>
                  <a:pt x="138967" y="0"/>
                </a:moveTo>
                <a:cubicBezTo>
                  <a:pt x="215664" y="0"/>
                  <a:pt x="277933" y="62269"/>
                  <a:pt x="277933" y="138967"/>
                </a:cubicBezTo>
                <a:cubicBezTo>
                  <a:pt x="277933" y="215664"/>
                  <a:pt x="215664" y="277933"/>
                  <a:pt x="138967" y="277933"/>
                </a:cubicBezTo>
                <a:cubicBezTo>
                  <a:pt x="62269" y="277933"/>
                  <a:pt x="0" y="215664"/>
                  <a:pt x="0" y="138967"/>
                </a:cubicBezTo>
                <a:cubicBezTo>
                  <a:pt x="0" y="62269"/>
                  <a:pt x="62269" y="0"/>
                  <a:pt x="138967" y="0"/>
                </a:cubicBezTo>
                <a:close/>
                <a:moveTo>
                  <a:pt x="125938" y="65141"/>
                </a:moveTo>
                <a:lnTo>
                  <a:pt x="125938" y="138967"/>
                </a:lnTo>
                <a:cubicBezTo>
                  <a:pt x="125938" y="143309"/>
                  <a:pt x="128110" y="147381"/>
                  <a:pt x="131747" y="149823"/>
                </a:cubicBezTo>
                <a:lnTo>
                  <a:pt x="183859" y="184565"/>
                </a:lnTo>
                <a:cubicBezTo>
                  <a:pt x="189830" y="188582"/>
                  <a:pt x="197919" y="186953"/>
                  <a:pt x="201936" y="180928"/>
                </a:cubicBezTo>
                <a:cubicBezTo>
                  <a:pt x="205953" y="174902"/>
                  <a:pt x="204324" y="166868"/>
                  <a:pt x="198299" y="162851"/>
                </a:cubicBezTo>
                <a:lnTo>
                  <a:pt x="151995" y="132018"/>
                </a:lnTo>
                <a:lnTo>
                  <a:pt x="151995" y="65141"/>
                </a:lnTo>
                <a:cubicBezTo>
                  <a:pt x="151995" y="57921"/>
                  <a:pt x="146186" y="52112"/>
                  <a:pt x="138967" y="52112"/>
                </a:cubicBezTo>
                <a:cubicBezTo>
                  <a:pt x="131747" y="52112"/>
                  <a:pt x="125938" y="57921"/>
                  <a:pt x="125938" y="65141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49" name="Text 47"/>
          <p:cNvSpPr/>
          <p:nvPr/>
        </p:nvSpPr>
        <p:spPr>
          <a:xfrm>
            <a:off x="1014456" y="6299818"/>
            <a:ext cx="4382079" cy="2223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7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Время регистрации заявления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1014456" y="6522164"/>
            <a:ext cx="4372815" cy="1852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1" dirty="0">
                <a:solidFill>
                  <a:srgbClr val="F8F6F2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Время нажатия на кнопку «Отправить» фиксируется как дата подачи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6168031" y="6151587"/>
            <a:ext cx="5651307" cy="704097"/>
          </a:xfrm>
          <a:custGeom>
            <a:avLst/>
            <a:gdLst/>
            <a:ahLst/>
            <a:cxnLst/>
            <a:rect l="l" t="t" r="r" b="b"/>
            <a:pathLst>
              <a:path w="5651307" h="704097">
                <a:moveTo>
                  <a:pt x="111170" y="0"/>
                </a:moveTo>
                <a:lnTo>
                  <a:pt x="5540137" y="0"/>
                </a:lnTo>
                <a:cubicBezTo>
                  <a:pt x="5601535" y="0"/>
                  <a:pt x="5651307" y="49772"/>
                  <a:pt x="5651307" y="111170"/>
                </a:cubicBezTo>
                <a:lnTo>
                  <a:pt x="5651307" y="592927"/>
                </a:lnTo>
                <a:cubicBezTo>
                  <a:pt x="5651307" y="654325"/>
                  <a:pt x="5601535" y="704097"/>
                  <a:pt x="5540137" y="704097"/>
                </a:cubicBezTo>
                <a:lnTo>
                  <a:pt x="111170" y="704097"/>
                </a:lnTo>
                <a:cubicBezTo>
                  <a:pt x="49772" y="704097"/>
                  <a:pt x="0" y="654325"/>
                  <a:pt x="0" y="592927"/>
                </a:cubicBezTo>
                <a:lnTo>
                  <a:pt x="0" y="111170"/>
                </a:lnTo>
                <a:cubicBezTo>
                  <a:pt x="0" y="49814"/>
                  <a:pt x="49814" y="0"/>
                  <a:pt x="111170" y="0"/>
                </a:cubicBezTo>
                <a:close/>
              </a:path>
            </a:pathLst>
          </a:custGeom>
          <a:solidFill>
            <a:srgbClr val="D9A57C"/>
          </a:solidFill>
          <a:ln/>
        </p:spPr>
      </p:sp>
      <p:sp>
        <p:nvSpPr>
          <p:cNvPr id="52" name="Shape 50"/>
          <p:cNvSpPr/>
          <p:nvPr/>
        </p:nvSpPr>
        <p:spPr>
          <a:xfrm>
            <a:off x="6388062" y="6364669"/>
            <a:ext cx="208450" cy="277933"/>
          </a:xfrm>
          <a:custGeom>
            <a:avLst/>
            <a:gdLst/>
            <a:ahLst/>
            <a:cxnLst/>
            <a:rect l="l" t="t" r="r" b="b"/>
            <a:pathLst>
              <a:path w="208450" h="277933">
                <a:moveTo>
                  <a:pt x="158997" y="208450"/>
                </a:moveTo>
                <a:cubicBezTo>
                  <a:pt x="162960" y="196345"/>
                  <a:pt x="170885" y="185379"/>
                  <a:pt x="179842" y="175934"/>
                </a:cubicBezTo>
                <a:cubicBezTo>
                  <a:pt x="197593" y="157260"/>
                  <a:pt x="208450" y="132018"/>
                  <a:pt x="208450" y="104225"/>
                </a:cubicBezTo>
                <a:cubicBezTo>
                  <a:pt x="208450" y="46684"/>
                  <a:pt x="161766" y="0"/>
                  <a:pt x="104225" y="0"/>
                </a:cubicBezTo>
                <a:cubicBezTo>
                  <a:pt x="46684" y="0"/>
                  <a:pt x="0" y="46684"/>
                  <a:pt x="0" y="104225"/>
                </a:cubicBezTo>
                <a:cubicBezTo>
                  <a:pt x="0" y="132018"/>
                  <a:pt x="10857" y="157260"/>
                  <a:pt x="28608" y="175934"/>
                </a:cubicBezTo>
                <a:cubicBezTo>
                  <a:pt x="37564" y="185379"/>
                  <a:pt x="45544" y="196345"/>
                  <a:pt x="49453" y="208450"/>
                </a:cubicBezTo>
                <a:lnTo>
                  <a:pt x="158943" y="208450"/>
                </a:lnTo>
                <a:close/>
                <a:moveTo>
                  <a:pt x="156337" y="234506"/>
                </a:moveTo>
                <a:lnTo>
                  <a:pt x="52112" y="234506"/>
                </a:lnTo>
                <a:lnTo>
                  <a:pt x="52112" y="243191"/>
                </a:lnTo>
                <a:cubicBezTo>
                  <a:pt x="52112" y="267185"/>
                  <a:pt x="71546" y="286619"/>
                  <a:pt x="95540" y="286619"/>
                </a:cubicBezTo>
                <a:lnTo>
                  <a:pt x="112910" y="286619"/>
                </a:lnTo>
                <a:cubicBezTo>
                  <a:pt x="136904" y="286619"/>
                  <a:pt x="156337" y="267185"/>
                  <a:pt x="156337" y="243191"/>
                </a:cubicBezTo>
                <a:lnTo>
                  <a:pt x="156337" y="234506"/>
                </a:lnTo>
                <a:close/>
                <a:moveTo>
                  <a:pt x="99882" y="60798"/>
                </a:moveTo>
                <a:cubicBezTo>
                  <a:pt x="78277" y="60798"/>
                  <a:pt x="60798" y="78277"/>
                  <a:pt x="60798" y="99882"/>
                </a:cubicBezTo>
                <a:cubicBezTo>
                  <a:pt x="60798" y="107102"/>
                  <a:pt x="54990" y="112910"/>
                  <a:pt x="47770" y="112910"/>
                </a:cubicBezTo>
                <a:cubicBezTo>
                  <a:pt x="40550" y="112910"/>
                  <a:pt x="34742" y="107102"/>
                  <a:pt x="34742" y="99882"/>
                </a:cubicBezTo>
                <a:cubicBezTo>
                  <a:pt x="34742" y="63892"/>
                  <a:pt x="63892" y="34742"/>
                  <a:pt x="99882" y="34742"/>
                </a:cubicBezTo>
                <a:cubicBezTo>
                  <a:pt x="107102" y="34742"/>
                  <a:pt x="112910" y="40550"/>
                  <a:pt x="112910" y="47770"/>
                </a:cubicBezTo>
                <a:cubicBezTo>
                  <a:pt x="112910" y="54990"/>
                  <a:pt x="107102" y="60798"/>
                  <a:pt x="99882" y="60798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53" name="Text 51"/>
          <p:cNvSpPr/>
          <p:nvPr/>
        </p:nvSpPr>
        <p:spPr>
          <a:xfrm>
            <a:off x="6811910" y="6299818"/>
            <a:ext cx="4669277" cy="2223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7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Совет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6811910" y="6522164"/>
            <a:ext cx="4660012" cy="1852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21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Заполните заявление заранее как черновик, а отправьте в 00:00 1 апреля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 детей в первый класс</dc:title>
  <dc:subject>Прием детей в первый класс</dc:subject>
  <dc:creator>Kimi</dc:creator>
  <cp:lastModifiedBy>Kimi</cp:lastModifiedBy>
  <cp:revision>1</cp:revision>
  <dcterms:created xsi:type="dcterms:W3CDTF">2026-03-11T17:35:23Z</dcterms:created>
  <dcterms:modified xsi:type="dcterms:W3CDTF">2026-03-11T17:35:23Z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{"Label":"Прием детей в первый класс","ContentProducer":"001191110108MACG2KBH8F10000","ProduceID":"19cddf3a-1c72-86ba-8000-0000e4d91375","ReservedCode1":"","ContentPropagator":"001191110108MACG2KBH8F20000","PropagateID":"19cddf3a-1c72-86ba-8000-0000e4d91375","ReservedCode2":""}</vt:lpwstr>
  </property>
</Properties>
</file>